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60" r:id="rId3"/>
    <p:sldId id="257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833AA-169A-5A40-966F-01F429A41DD0}" type="datetimeFigureOut">
              <a:rPr lang="en-US" smtClean="0"/>
              <a:t>5/1/16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1980A-5673-8443-B1BE-14998660F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4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E3B060-F2D2-FE46-86E3-42429525407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E3B060-F2D2-FE46-86E3-4242952540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E3B060-F2D2-FE46-86E3-4242952540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E3B060-F2D2-FE46-86E3-4242952540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E3B060-F2D2-FE46-86E3-4242952540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E3B060-F2D2-FE46-86E3-4242952540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BAB3-7F9D-094D-92E3-2C39B2E0D8FB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4DCA-C0F9-DB4A-A29E-AB3090754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BAB3-7F9D-094D-92E3-2C39B2E0D8FB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4DCA-C0F9-DB4A-A29E-AB3090754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9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BAB3-7F9D-094D-92E3-2C39B2E0D8FB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4DCA-C0F9-DB4A-A29E-AB3090754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6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BAB3-7F9D-094D-92E3-2C39B2E0D8FB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4DCA-C0F9-DB4A-A29E-AB3090754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7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BAB3-7F9D-094D-92E3-2C39B2E0D8FB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4DCA-C0F9-DB4A-A29E-AB3090754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9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BAB3-7F9D-094D-92E3-2C39B2E0D8FB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4DCA-C0F9-DB4A-A29E-AB3090754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9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BAB3-7F9D-094D-92E3-2C39B2E0D8FB}" type="datetimeFigureOut">
              <a:rPr lang="en-US" smtClean="0"/>
              <a:t>5/1/16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4DCA-C0F9-DB4A-A29E-AB3090754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8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BAB3-7F9D-094D-92E3-2C39B2E0D8FB}" type="datetimeFigureOut">
              <a:rPr lang="en-US" smtClean="0"/>
              <a:t>5/1/16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4DCA-C0F9-DB4A-A29E-AB3090754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BAB3-7F9D-094D-92E3-2C39B2E0D8FB}" type="datetimeFigureOut">
              <a:rPr lang="en-US" smtClean="0"/>
              <a:t>5/1/16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4DCA-C0F9-DB4A-A29E-AB3090754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9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BAB3-7F9D-094D-92E3-2C39B2E0D8FB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4DCA-C0F9-DB4A-A29E-AB3090754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BAB3-7F9D-094D-92E3-2C39B2E0D8FB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4DCA-C0F9-DB4A-A29E-AB3090754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9BAB3-7F9D-094D-92E3-2C39B2E0D8FB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F4DCA-C0F9-DB4A-A29E-AB3090754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2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52061" cy="1346070"/>
          </a:xfrm>
        </p:spPr>
        <p:txBody>
          <a:bodyPr anchor="t">
            <a:noAutofit/>
          </a:bodyPr>
          <a:lstStyle/>
          <a:p>
            <a:pPr algn="l"/>
            <a:r>
              <a:rPr lang="zh-CN" altLang="en-US" sz="32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我们</a:t>
            </a:r>
            <a:r>
              <a:rPr lang="zh-CN" altLang="en-US" sz="32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感谢神的带领。这是神做为的见证。</a:t>
            </a:r>
            <a:r>
              <a:rPr lang="en-US" sz="32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We thank God for His leading. </a:t>
            </a:r>
            <a:r>
              <a:rPr lang="en-US" sz="320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This is</a:t>
            </a:r>
            <a:r>
              <a:rPr lang="en-US" altLang="zh-CN" sz="320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testimony of </a:t>
            </a:r>
            <a:r>
              <a:rPr lang="en-US" sz="320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God’s </a:t>
            </a:r>
            <a:r>
              <a:rPr lang="en-US" sz="32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doing.</a:t>
            </a:r>
            <a:br>
              <a:rPr lang="en-US" sz="32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</a:br>
            <a:endParaRPr lang="en-US" sz="32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</p:txBody>
      </p:sp>
      <p:pic>
        <p:nvPicPr>
          <p:cNvPr id="2" name="Picture 1" descr="11080678_10153152196835733_2878145497048467785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" y="2038734"/>
            <a:ext cx="9144000" cy="6094512"/>
          </a:xfrm>
          <a:prstGeom prst="rect">
            <a:avLst/>
          </a:prstGeom>
        </p:spPr>
      </p:pic>
      <p:pic>
        <p:nvPicPr>
          <p:cNvPr id="5" name="Picture 4" descr="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57" y="1073738"/>
            <a:ext cx="3497140" cy="233404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120" y="1058183"/>
            <a:ext cx="5621237" cy="4643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201</a:t>
            </a:r>
            <a:r>
              <a:rPr lang="zh-CN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5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年</a:t>
            </a:r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4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月</a:t>
            </a:r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18-19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日</a:t>
            </a:r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…</a:t>
            </a:r>
            <a:r>
              <a:rPr lang="zh-CN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8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月份</a:t>
            </a:r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…</a:t>
            </a:r>
          </a:p>
          <a:p>
            <a:pPr algn="l"/>
            <a:r>
              <a:rPr lang="en-US" altLang="zh-CN" sz="3200" dirty="0" smtClean="0">
                <a:solidFill>
                  <a:srgbClr val="0000FF"/>
                </a:solidFill>
                <a:latin typeface="Times"/>
                <a:ea typeface="华文细黑"/>
                <a:cs typeface="Times"/>
              </a:rPr>
              <a:t>April 18-19…August 2015…</a:t>
            </a:r>
          </a:p>
        </p:txBody>
      </p:sp>
    </p:spTree>
    <p:extLst>
      <p:ext uri="{BB962C8B-B14F-4D97-AF65-F5344CB8AC3E}">
        <p14:creationId xmlns:p14="http://schemas.microsoft.com/office/powerpoint/2010/main" val="132620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52061" cy="1346070"/>
          </a:xfrm>
        </p:spPr>
        <p:txBody>
          <a:bodyPr anchor="t">
            <a:noAutofit/>
          </a:bodyPr>
          <a:lstStyle/>
          <a:p>
            <a:pPr algn="l"/>
            <a:r>
              <a:rPr lang="en-US" altLang="zh-CN" sz="3200" dirty="0" smtClean="0">
                <a:solidFill>
                  <a:srgbClr val="660066"/>
                </a:solidFill>
                <a:latin typeface="华文细黑"/>
                <a:ea typeface="华文细黑"/>
                <a:cs typeface="华文细黑"/>
              </a:rPr>
              <a:t>2015</a:t>
            </a:r>
            <a:r>
              <a:rPr lang="zh-CN" altLang="en-US" sz="3200" dirty="0" smtClean="0">
                <a:solidFill>
                  <a:srgbClr val="660066"/>
                </a:solidFill>
                <a:latin typeface="华文细黑"/>
                <a:ea typeface="华文细黑"/>
                <a:cs typeface="华文细黑"/>
              </a:rPr>
              <a:t>年</a:t>
            </a:r>
            <a:r>
              <a:rPr lang="en-US" altLang="zh-CN" sz="3200" dirty="0" smtClean="0">
                <a:solidFill>
                  <a:srgbClr val="660066"/>
                </a:solidFill>
                <a:latin typeface="华文细黑"/>
                <a:ea typeface="华文细黑"/>
                <a:cs typeface="华文细黑"/>
              </a:rPr>
              <a:t>9</a:t>
            </a:r>
            <a:r>
              <a:rPr lang="zh-CN" altLang="en-US" sz="3200" dirty="0" smtClean="0">
                <a:solidFill>
                  <a:srgbClr val="660066"/>
                </a:solidFill>
                <a:latin typeface="华文细黑"/>
                <a:ea typeface="华文细黑"/>
                <a:cs typeface="华文细黑"/>
              </a:rPr>
              <a:t>月</a:t>
            </a:r>
            <a:r>
              <a:rPr lang="en-US" altLang="zh-CN" sz="3200" dirty="0" smtClean="0">
                <a:solidFill>
                  <a:srgbClr val="660066"/>
                </a:solidFill>
                <a:latin typeface="华文细黑"/>
                <a:ea typeface="华文细黑"/>
                <a:cs typeface="华文细黑"/>
              </a:rPr>
              <a:t>20</a:t>
            </a:r>
            <a:r>
              <a:rPr lang="zh-CN" altLang="en-US" sz="3200" dirty="0" smtClean="0">
                <a:solidFill>
                  <a:srgbClr val="660066"/>
                </a:solidFill>
                <a:latin typeface="华文细黑"/>
                <a:ea typeface="华文细黑"/>
                <a:cs typeface="华文细黑"/>
              </a:rPr>
              <a:t>日是我们在恩典道路教会被差遣聚会</a:t>
            </a:r>
            <a:r>
              <a:rPr lang="zh-CN" altLang="zh-CN" sz="3200" dirty="0" smtClean="0">
                <a:solidFill>
                  <a:srgbClr val="660066"/>
                </a:solidFill>
                <a:latin typeface="华文细黑"/>
                <a:ea typeface="华文细黑"/>
                <a:cs typeface="华文细黑"/>
              </a:rPr>
              <a:t>，</a:t>
            </a:r>
            <a:r>
              <a:rPr lang="zh-CN" altLang="en-US" sz="3200" dirty="0" smtClean="0">
                <a:solidFill>
                  <a:srgbClr val="660066"/>
                </a:solidFill>
                <a:latin typeface="华文细黑"/>
                <a:ea typeface="华文细黑"/>
                <a:cs typeface="华文细黑"/>
              </a:rPr>
              <a:t>然后我们开始帮助青年团契。</a:t>
            </a:r>
            <a:r>
              <a:rPr lang="en-US" sz="3200" dirty="0" smtClean="0">
                <a:solidFill>
                  <a:srgbClr val="660066"/>
                </a:solidFill>
                <a:latin typeface="Times"/>
                <a:cs typeface="Times"/>
              </a:rPr>
              <a:t>September 20,2015 was our Commissioning Service at </a:t>
            </a:r>
            <a:r>
              <a:rPr lang="en-US" sz="3200" dirty="0" err="1" smtClean="0">
                <a:solidFill>
                  <a:srgbClr val="660066"/>
                </a:solidFill>
                <a:latin typeface="Times"/>
                <a:cs typeface="Times"/>
              </a:rPr>
              <a:t>Graceway</a:t>
            </a:r>
            <a:r>
              <a:rPr lang="en-US" sz="3200" dirty="0" smtClean="0">
                <a:solidFill>
                  <a:srgbClr val="660066"/>
                </a:solidFill>
                <a:latin typeface="Times"/>
                <a:cs typeface="Times"/>
              </a:rPr>
              <a:t> Church, then we began helping with youth.</a:t>
            </a:r>
            <a:br>
              <a:rPr lang="en-US" sz="3200" dirty="0" smtClean="0">
                <a:solidFill>
                  <a:srgbClr val="660066"/>
                </a:solidFill>
                <a:latin typeface="Times"/>
                <a:cs typeface="Times"/>
              </a:rPr>
            </a:br>
            <a:endParaRPr lang="en-US" sz="3200" dirty="0" smtClean="0">
              <a:solidFill>
                <a:srgbClr val="660066"/>
              </a:solidFill>
              <a:latin typeface="华文细黑"/>
              <a:ea typeface="华文细黑"/>
              <a:cs typeface="华文细黑"/>
            </a:endParaRPr>
          </a:p>
        </p:txBody>
      </p:sp>
      <p:pic>
        <p:nvPicPr>
          <p:cNvPr id="3" name="Picture 2" descr="IMG_20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13" y="2208298"/>
            <a:ext cx="5272987" cy="464970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120" y="2006083"/>
            <a:ext cx="3854893" cy="46433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2016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年</a:t>
            </a:r>
            <a:r>
              <a:rPr lang="zh-CN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1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月份</a:t>
            </a:r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…</a:t>
            </a:r>
          </a:p>
          <a:p>
            <a:pPr algn="l"/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2016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年</a:t>
            </a:r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2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月份</a:t>
            </a:r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…</a:t>
            </a:r>
          </a:p>
          <a:p>
            <a:pPr algn="l"/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2016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年</a:t>
            </a:r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3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月份</a:t>
            </a:r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…</a:t>
            </a:r>
          </a:p>
          <a:p>
            <a:pPr algn="l"/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2016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年</a:t>
            </a:r>
            <a:r>
              <a:rPr lang="zh-CN" altLang="zh-CN" sz="3200" dirty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4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月份</a:t>
            </a:r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…</a:t>
            </a:r>
          </a:p>
          <a:p>
            <a:pPr algn="l"/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2016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年</a:t>
            </a:r>
            <a:r>
              <a:rPr lang="zh-CN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5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月</a:t>
            </a:r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1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日</a:t>
            </a:r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…</a:t>
            </a:r>
          </a:p>
          <a:p>
            <a:pPr algn="l"/>
            <a:r>
              <a:rPr lang="en-US" altLang="zh-CN" sz="3200" dirty="0" smtClean="0">
                <a:solidFill>
                  <a:srgbClr val="0000FF"/>
                </a:solidFill>
                <a:latin typeface="Times"/>
                <a:ea typeface="华文细黑"/>
                <a:cs typeface="Times"/>
              </a:rPr>
              <a:t>January 2016…</a:t>
            </a:r>
          </a:p>
          <a:p>
            <a:pPr algn="l"/>
            <a:r>
              <a:rPr lang="en-US" altLang="zh-CN" sz="3200" dirty="0" smtClean="0">
                <a:solidFill>
                  <a:srgbClr val="0000FF"/>
                </a:solidFill>
                <a:latin typeface="Times"/>
                <a:ea typeface="华文细黑"/>
                <a:cs typeface="Times"/>
              </a:rPr>
              <a:t>February 2016…</a:t>
            </a:r>
          </a:p>
          <a:p>
            <a:pPr algn="l"/>
            <a:r>
              <a:rPr lang="en-US" altLang="zh-CN" sz="3200" dirty="0" smtClean="0">
                <a:solidFill>
                  <a:srgbClr val="0000FF"/>
                </a:solidFill>
                <a:latin typeface="Times"/>
                <a:ea typeface="华文细黑"/>
                <a:cs typeface="Times"/>
              </a:rPr>
              <a:t>March 2016…</a:t>
            </a:r>
          </a:p>
          <a:p>
            <a:pPr algn="l"/>
            <a:r>
              <a:rPr lang="en-US" altLang="zh-CN" sz="3200" dirty="0" smtClean="0">
                <a:solidFill>
                  <a:srgbClr val="0000FF"/>
                </a:solidFill>
                <a:latin typeface="Times"/>
                <a:ea typeface="华文细黑"/>
                <a:cs typeface="Times"/>
              </a:rPr>
              <a:t>April 2016…</a:t>
            </a:r>
          </a:p>
          <a:p>
            <a:pPr algn="l"/>
            <a:r>
              <a:rPr lang="en-US" altLang="zh-CN" sz="3200" dirty="0" smtClean="0">
                <a:solidFill>
                  <a:srgbClr val="0000FF"/>
                </a:solidFill>
                <a:latin typeface="Times"/>
                <a:ea typeface="华文细黑"/>
                <a:cs typeface="Times"/>
              </a:rPr>
              <a:t>May 1, 2016…</a:t>
            </a:r>
          </a:p>
          <a:p>
            <a:pPr algn="l"/>
            <a:endParaRPr lang="en-US" altLang="zh-CN" sz="3200" dirty="0" smtClean="0">
              <a:solidFill>
                <a:srgbClr val="0000FF"/>
              </a:solidFill>
              <a:latin typeface="Times"/>
              <a:ea typeface="华文细黑"/>
              <a:cs typeface="Times"/>
            </a:endParaRPr>
          </a:p>
          <a:p>
            <a:pPr algn="l"/>
            <a:endParaRPr lang="en-US" altLang="zh-CN" sz="3200" dirty="0" smtClean="0">
              <a:solidFill>
                <a:srgbClr val="0000FF"/>
              </a:solidFill>
              <a:latin typeface="华文细黑"/>
              <a:ea typeface="华文细黑"/>
              <a:cs typeface="华文细黑"/>
            </a:endParaRPr>
          </a:p>
          <a:p>
            <a:pPr algn="l"/>
            <a:endParaRPr lang="en-US" altLang="zh-CN" sz="3200" dirty="0" smtClean="0">
              <a:solidFill>
                <a:srgbClr val="0000FF"/>
              </a:solidFill>
              <a:latin typeface="华文细黑"/>
              <a:ea typeface="华文细黑"/>
              <a:cs typeface="华文细黑"/>
            </a:endParaRPr>
          </a:p>
          <a:p>
            <a:pPr algn="l"/>
            <a:endParaRPr lang="en-US" altLang="zh-CN" sz="3200" dirty="0" smtClean="0">
              <a:solidFill>
                <a:srgbClr val="0000FF"/>
              </a:solidFill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259859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1725164"/>
          </a:xfrm>
        </p:spPr>
        <p:txBody>
          <a:bodyPr anchor="t">
            <a:noAutofit/>
          </a:bodyPr>
          <a:lstStyle/>
          <a:p>
            <a:pPr algn="l"/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我们愿意接受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神的呼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召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和堪城华人</a:t>
            </a:r>
            <a:r>
              <a:rPr lang="zh-CN" altLang="en-US" sz="3200" smtClean="0">
                <a:latin typeface="华文细黑"/>
                <a:ea typeface="华文细黑"/>
                <a:cs typeface="华文细黑"/>
              </a:rPr>
              <a:t>基督</a:t>
            </a:r>
            <a:r>
              <a:rPr lang="zh-CN" altLang="en-US" sz="3200">
                <a:latin typeface="华文细黑"/>
                <a:ea typeface="华文细黑"/>
                <a:cs typeface="华文细黑"/>
              </a:rPr>
              <a:t>教会的呼召。</a:t>
            </a:r>
            <a:r>
              <a:rPr lang="en-US" sz="3200" dirty="0" smtClean="0">
                <a:latin typeface="Times" charset="0"/>
                <a:ea typeface="Times" charset="0"/>
                <a:cs typeface="Times" charset="0"/>
              </a:rPr>
              <a:t>We willing accept God’s calling &amp;GKCCCC’s calling.</a:t>
            </a:r>
            <a:endParaRPr lang="en-US" sz="3200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119" y="1057459"/>
            <a:ext cx="9135941" cy="3738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我 又 听 见 主 的 声 音 说 ： 我 可 以 差 遣 谁 呢 ？ 谁 肯 为 我 们 去 呢 ？ 我 说 ： 我 在 这 里 ， 请 差 遣 我 ！（</a:t>
            </a:r>
            <a:r>
              <a:rPr lang="zh-CHT" altLang="en-US" sz="32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以 賽 亞 書 </a:t>
            </a:r>
            <a:r>
              <a:rPr lang="en-US" altLang="zh-CHT" sz="32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6:8</a:t>
            </a:r>
            <a:r>
              <a:rPr lang="zh-CN" altLang="en-US" sz="32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）</a:t>
            </a:r>
            <a:endParaRPr lang="en-US" sz="32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pPr algn="l"/>
            <a:r>
              <a:rPr lang="en-US" sz="3200" dirty="0" smtClean="0">
                <a:solidFill>
                  <a:srgbClr val="FF0000"/>
                </a:solidFill>
                <a:latin typeface="Times"/>
                <a:cs typeface="Times"/>
              </a:rPr>
              <a:t>Then </a:t>
            </a:r>
            <a:r>
              <a:rPr lang="en-US" sz="3200" dirty="0">
                <a:solidFill>
                  <a:srgbClr val="FF0000"/>
                </a:solidFill>
                <a:latin typeface="Times"/>
                <a:cs typeface="Times"/>
              </a:rPr>
              <a:t>I heard the voice of the Lord saying, “Whom shall I send? And who will go for us?</a:t>
            </a:r>
            <a:r>
              <a:rPr lang="en-US" sz="3200" dirty="0" smtClean="0">
                <a:solidFill>
                  <a:srgbClr val="FF0000"/>
                </a:solidFill>
                <a:latin typeface="Times"/>
                <a:cs typeface="Times"/>
              </a:rPr>
              <a:t>” And </a:t>
            </a:r>
            <a:r>
              <a:rPr lang="en-US" sz="3200" dirty="0">
                <a:solidFill>
                  <a:srgbClr val="FF0000"/>
                </a:solidFill>
                <a:latin typeface="Times"/>
                <a:cs typeface="Times"/>
              </a:rPr>
              <a:t>I said, </a:t>
            </a:r>
            <a:r>
              <a:rPr lang="en-US" sz="3200" dirty="0" smtClean="0">
                <a:solidFill>
                  <a:srgbClr val="FF0000"/>
                </a:solidFill>
                <a:latin typeface="Times"/>
                <a:cs typeface="Times"/>
              </a:rPr>
              <a:t>“Here am I. Send me!” (Isaiah 6:8)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19" y="4196006"/>
            <a:ext cx="9135941" cy="3098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2016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年</a:t>
            </a:r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5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月</a:t>
            </a:r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23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日是我最后一天在公立学校教书。</a:t>
            </a:r>
            <a:r>
              <a:rPr lang="en-US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2016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年</a:t>
            </a:r>
            <a:r>
              <a:rPr lang="zh-CN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6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月</a:t>
            </a:r>
            <a:r>
              <a:rPr lang="zh-CN" altLang="zh-CN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1</a:t>
            </a:r>
            <a:r>
              <a:rPr lang="zh-CN" altLang="en-US" sz="32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日是我第一天在堪城华人基督教会当全部时间的牧师。</a:t>
            </a:r>
            <a:r>
              <a:rPr lang="en-US" sz="3200" dirty="0" smtClean="0">
                <a:solidFill>
                  <a:srgbClr val="0000FF"/>
                </a:solidFill>
                <a:latin typeface="Times"/>
                <a:cs typeface="Times"/>
              </a:rPr>
              <a:t>My last day teaching in public school will be 5/23/16. My first day as full-time Pastor at GKCCCC will be 6/1/16.</a:t>
            </a:r>
            <a:endParaRPr lang="en-US" sz="3200" dirty="0">
              <a:solidFill>
                <a:srgbClr val="0000FF"/>
              </a:solidFill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293270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52061" cy="1346070"/>
          </a:xfrm>
        </p:spPr>
        <p:txBody>
          <a:bodyPr anchor="t">
            <a:noAutofit/>
          </a:bodyPr>
          <a:lstStyle/>
          <a:p>
            <a:pPr algn="l"/>
            <a:r>
              <a:rPr lang="zh-CN" altLang="en-US" sz="3200" dirty="0" smtClean="0">
                <a:solidFill>
                  <a:srgbClr val="008000"/>
                </a:solidFill>
                <a:latin typeface="华文细黑"/>
                <a:ea typeface="华文细黑"/>
                <a:cs typeface="华文细黑"/>
              </a:rPr>
              <a:t>我们喜欢参加长青组，而且感谢冯国光牧师和师母在教会的服事。</a:t>
            </a:r>
            <a:r>
              <a:rPr lang="en-US" altLang="zh-CN" sz="3200" dirty="0" smtClean="0">
                <a:solidFill>
                  <a:srgbClr val="008000"/>
                </a:solidFill>
                <a:latin typeface="Times"/>
                <a:ea typeface="华文细黑"/>
                <a:cs typeface="Times"/>
              </a:rPr>
              <a:t>W</a:t>
            </a:r>
            <a:r>
              <a:rPr lang="en-US" sz="3200" dirty="0" smtClean="0">
                <a:solidFill>
                  <a:srgbClr val="008000"/>
                </a:solidFill>
                <a:latin typeface="Times"/>
                <a:ea typeface="华文细黑"/>
                <a:cs typeface="Times"/>
              </a:rPr>
              <a:t>e enjoyed </a:t>
            </a:r>
            <a:r>
              <a:rPr lang="en-US" altLang="zh-CN" sz="3200" dirty="0" smtClean="0">
                <a:solidFill>
                  <a:srgbClr val="008000"/>
                </a:solidFill>
                <a:latin typeface="Times"/>
                <a:ea typeface="华文细黑"/>
                <a:cs typeface="Times"/>
              </a:rPr>
              <a:t>joining</a:t>
            </a:r>
            <a:r>
              <a:rPr lang="en-US" sz="3200" dirty="0" smtClean="0">
                <a:solidFill>
                  <a:srgbClr val="008000"/>
                </a:solidFill>
                <a:latin typeface="Times"/>
                <a:ea typeface="华文细黑"/>
                <a:cs typeface="Times"/>
              </a:rPr>
              <a:t> the Evergreen Group, and also thank Pastor &amp; Mrs. </a:t>
            </a:r>
            <a:r>
              <a:rPr lang="en-US" sz="3200" dirty="0" err="1" smtClean="0">
                <a:solidFill>
                  <a:srgbClr val="008000"/>
                </a:solidFill>
                <a:latin typeface="Times"/>
                <a:ea typeface="华文细黑"/>
                <a:cs typeface="Times"/>
              </a:rPr>
              <a:t>Feng</a:t>
            </a:r>
            <a:r>
              <a:rPr lang="en-US" sz="3200" dirty="0" smtClean="0">
                <a:solidFill>
                  <a:srgbClr val="008000"/>
                </a:solidFill>
                <a:latin typeface="Times"/>
                <a:ea typeface="华文细黑"/>
                <a:cs typeface="Times"/>
              </a:rPr>
              <a:t> for their service to the church.</a:t>
            </a:r>
            <a:br>
              <a:rPr lang="en-US" sz="3200" dirty="0" smtClean="0">
                <a:solidFill>
                  <a:srgbClr val="008000"/>
                </a:solidFill>
                <a:latin typeface="Times"/>
                <a:ea typeface="华文细黑"/>
                <a:cs typeface="Times"/>
              </a:rPr>
            </a:br>
            <a:endParaRPr lang="en-US" sz="3200" dirty="0" smtClean="0">
              <a:solidFill>
                <a:srgbClr val="008000"/>
              </a:solidFill>
              <a:latin typeface="华文细黑"/>
              <a:ea typeface="华文细黑"/>
              <a:cs typeface="华文细黑"/>
            </a:endParaRPr>
          </a:p>
        </p:txBody>
      </p:sp>
      <p:pic>
        <p:nvPicPr>
          <p:cNvPr id="8" name="Picture 7" descr="IMG_21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" y="20285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3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5414252" cy="2824719"/>
          </a:xfrm>
        </p:spPr>
        <p:txBody>
          <a:bodyPr anchor="t">
            <a:noAutofit/>
          </a:bodyPr>
          <a:lstStyle/>
          <a:p>
            <a:pPr algn="l"/>
            <a:r>
              <a:rPr lang="zh-CN" altLang="en-US" sz="3200" dirty="0" smtClean="0">
                <a:solidFill>
                  <a:srgbClr val="000090"/>
                </a:solidFill>
                <a:latin typeface="Times"/>
                <a:ea typeface="华文细黑"/>
                <a:cs typeface="Times"/>
              </a:rPr>
              <a:t>弟兄姐妹和青年，我们求神给我们七十多祷告伙伴为我们和</a:t>
            </a:r>
            <a:r>
              <a:rPr lang="zh-CN" altLang="en-US" sz="3200" dirty="0" smtClean="0">
                <a:solidFill>
                  <a:srgbClr val="000090"/>
                </a:solidFill>
                <a:latin typeface="华文细黑"/>
                <a:ea typeface="华文细黑"/>
                <a:cs typeface="华文细黑"/>
              </a:rPr>
              <a:t>堪城华人基督教会</a:t>
            </a:r>
            <a:r>
              <a:rPr lang="zh-CN" altLang="en-US" sz="3200" dirty="0" smtClean="0">
                <a:solidFill>
                  <a:srgbClr val="000090"/>
                </a:solidFill>
                <a:latin typeface="Times"/>
                <a:ea typeface="华文细黑"/>
                <a:cs typeface="Times"/>
              </a:rPr>
              <a:t>祷告。</a:t>
            </a:r>
            <a:r>
              <a:rPr lang="en-US" sz="3200" dirty="0" smtClean="0">
                <a:solidFill>
                  <a:srgbClr val="000090"/>
                </a:solidFill>
                <a:latin typeface="Times"/>
                <a:ea typeface="华文细黑"/>
                <a:cs typeface="Times"/>
              </a:rPr>
              <a:t>Brothers sisters youth, we have ask God to give us more than 70 Prayer Partners who will pray for us and for GKCCCC.</a:t>
            </a:r>
            <a:br>
              <a:rPr lang="en-US" sz="3200" dirty="0" smtClean="0">
                <a:solidFill>
                  <a:srgbClr val="000090"/>
                </a:solidFill>
                <a:latin typeface="Times"/>
                <a:ea typeface="华文细黑"/>
                <a:cs typeface="Times"/>
              </a:rPr>
            </a:br>
            <a:endParaRPr lang="en-US" sz="3200" dirty="0" smtClean="0">
              <a:solidFill>
                <a:srgbClr val="000090"/>
              </a:solidFill>
              <a:latin typeface="Times"/>
              <a:ea typeface="华文细黑"/>
              <a:cs typeface="Times"/>
            </a:endParaRPr>
          </a:p>
        </p:txBody>
      </p:sp>
      <p:pic>
        <p:nvPicPr>
          <p:cNvPr id="7" name="Picture 6" descr="IMG_21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51" y="3962400"/>
            <a:ext cx="3748704" cy="3748704"/>
          </a:xfrm>
          <a:prstGeom prst="rect">
            <a:avLst/>
          </a:prstGeom>
        </p:spPr>
      </p:pic>
      <p:pic>
        <p:nvPicPr>
          <p:cNvPr id="10" name="Picture 9" descr="IMG_217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60" y="1351906"/>
            <a:ext cx="3746000" cy="3746000"/>
          </a:xfrm>
          <a:prstGeom prst="rect">
            <a:avLst/>
          </a:prstGeom>
        </p:spPr>
      </p:pic>
      <p:pic>
        <p:nvPicPr>
          <p:cNvPr id="11" name="Picture 10" descr="IMG_218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86" y="-1497011"/>
            <a:ext cx="3762950" cy="3762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599306"/>
            <a:ext cx="38100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3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1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79" y="0"/>
            <a:ext cx="2706221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014" y="0"/>
            <a:ext cx="6410765" cy="685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 smtClean="0">
                <a:latin typeface="华文细黑"/>
                <a:ea typeface="华文细黑"/>
                <a:cs typeface="华文细黑"/>
              </a:rPr>
              <a:t>弟 兄 们 ， 我 还 有 话 说 ： 请 你 们 为 我 们 祷 告 ， 好 叫 主 的 道 理 快 快 行 开 ， 得 着 荣 耀 ， 正 如 在 你 们 中 间 一 样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。</a:t>
            </a:r>
            <a:r>
              <a:rPr lang="zh-CN" altLang="zh-TW" sz="3200" dirty="0" smtClean="0">
                <a:latin typeface="华文细黑"/>
                <a:ea typeface="华文细黑"/>
                <a:cs typeface="华文细黑"/>
              </a:rPr>
              <a:t>（</a:t>
            </a:r>
            <a:r>
              <a:rPr lang="zh-CHT" altLang="en-US" sz="3200" dirty="0" smtClean="0">
                <a:latin typeface="华文细黑"/>
                <a:ea typeface="华文细黑"/>
                <a:cs typeface="华文细黑"/>
              </a:rPr>
              <a:t>帖後</a:t>
            </a:r>
            <a:r>
              <a:rPr lang="en-US" altLang="zh-CHT" sz="3200" dirty="0" smtClean="0">
                <a:latin typeface="华文细黑"/>
                <a:ea typeface="华文细黑"/>
                <a:cs typeface="华文细黑"/>
              </a:rPr>
              <a:t>3:1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altLang="zh-CN" sz="3200" dirty="0" smtClean="0">
              <a:latin typeface="华文细黑"/>
              <a:ea typeface="华文细黑"/>
              <a:cs typeface="华文细黑"/>
            </a:endParaRPr>
          </a:p>
          <a:p>
            <a:pPr algn="l"/>
            <a:r>
              <a:rPr lang="zh-TW" altLang="en-US" sz="3200" dirty="0" smtClean="0">
                <a:latin typeface="华文细黑"/>
                <a:ea typeface="华文细黑"/>
                <a:cs typeface="华文细黑"/>
              </a:rPr>
              <a:t>叫 他 们 站 在 使 徒 面 前 。 使 徒 祷 告 了 ， 就 按 手 在 他 们 头 上 。</a:t>
            </a:r>
          </a:p>
          <a:p>
            <a:pPr algn="l"/>
            <a:r>
              <a:rPr lang="zh-TW" altLang="en-US" sz="3200" dirty="0" smtClean="0">
                <a:latin typeface="华文细黑"/>
                <a:ea typeface="华文细黑"/>
                <a:cs typeface="华文细黑"/>
              </a:rPr>
              <a:t>神 的 道 兴 旺 起 来</a:t>
            </a:r>
            <a:r>
              <a:rPr lang="zh-CN" altLang="zh-TW" sz="3200" dirty="0">
                <a:latin typeface="华文细黑"/>
                <a:ea typeface="华文细黑"/>
                <a:cs typeface="华文细黑"/>
              </a:rPr>
              <a:t>。</a:t>
            </a:r>
            <a:r>
              <a:rPr lang="zh-TW" altLang="en-US" sz="3200" dirty="0" smtClean="0">
                <a:latin typeface="华文细黑"/>
                <a:ea typeface="华文细黑"/>
                <a:cs typeface="华文细黑"/>
              </a:rPr>
              <a:t>（</a:t>
            </a:r>
            <a:r>
              <a:rPr lang="zh-CHT" altLang="en-US" sz="3200" dirty="0" smtClean="0"/>
              <a:t>使徒行傳 </a:t>
            </a:r>
            <a:r>
              <a:rPr lang="en-US" altLang="zh-CHT" sz="3200" dirty="0" smtClean="0"/>
              <a:t>6:6-7a</a:t>
            </a:r>
            <a:r>
              <a:rPr lang="zh-TW" altLang="en-US" sz="3200" dirty="0" smtClean="0">
                <a:latin typeface="华文细黑"/>
                <a:ea typeface="华文细黑"/>
                <a:cs typeface="华文细黑"/>
              </a:rPr>
              <a:t> ）</a:t>
            </a:r>
            <a:r>
              <a:rPr lang="en-US" sz="3200" dirty="0" smtClean="0">
                <a:latin typeface="Times"/>
                <a:cs typeface="Times"/>
              </a:rPr>
              <a:t>Brothers </a:t>
            </a:r>
            <a:r>
              <a:rPr lang="en-US" sz="3200" dirty="0">
                <a:latin typeface="Times"/>
                <a:cs typeface="Times"/>
              </a:rPr>
              <a:t>and sisters, pray for us that the message of the Lord may spread rapidly and be honored, just as it was with </a:t>
            </a:r>
            <a:r>
              <a:rPr lang="en-US" sz="3200" dirty="0" smtClean="0">
                <a:latin typeface="Times"/>
                <a:cs typeface="Times"/>
              </a:rPr>
              <a:t>you. (2 </a:t>
            </a:r>
            <a:r>
              <a:rPr lang="en-US" sz="3200" dirty="0" err="1" smtClean="0">
                <a:latin typeface="Times"/>
                <a:cs typeface="Times"/>
              </a:rPr>
              <a:t>Thes</a:t>
            </a:r>
            <a:r>
              <a:rPr lang="en-US" sz="3200" dirty="0" smtClean="0">
                <a:latin typeface="Times"/>
                <a:cs typeface="Times"/>
              </a:rPr>
              <a:t>. 3:1) </a:t>
            </a:r>
            <a:r>
              <a:rPr lang="en-US" sz="3200" dirty="0">
                <a:latin typeface="Times"/>
                <a:cs typeface="Times"/>
              </a:rPr>
              <a:t>They presented these men to the apostles, who </a:t>
            </a:r>
            <a:r>
              <a:rPr lang="en-US" sz="3200" dirty="0" smtClean="0">
                <a:latin typeface="Times"/>
                <a:cs typeface="Times"/>
              </a:rPr>
              <a:t>prayed </a:t>
            </a:r>
            <a:r>
              <a:rPr lang="en-US" sz="3200" dirty="0">
                <a:latin typeface="Times"/>
                <a:cs typeface="Times"/>
              </a:rPr>
              <a:t>and laid their hands on </a:t>
            </a:r>
            <a:r>
              <a:rPr lang="en-US" sz="3200" dirty="0" smtClean="0">
                <a:latin typeface="Times"/>
                <a:cs typeface="Times"/>
              </a:rPr>
              <a:t>them. So </a:t>
            </a:r>
            <a:r>
              <a:rPr lang="en-US" sz="3200" dirty="0">
                <a:latin typeface="Times"/>
                <a:cs typeface="Times"/>
              </a:rPr>
              <a:t>the word of God </a:t>
            </a:r>
            <a:r>
              <a:rPr lang="en-US" sz="3200" dirty="0" smtClean="0">
                <a:latin typeface="Times"/>
                <a:cs typeface="Times"/>
              </a:rPr>
              <a:t>spread</a:t>
            </a:r>
            <a:r>
              <a:rPr lang="en-US" sz="3200" dirty="0">
                <a:latin typeface="Times"/>
                <a:cs typeface="Times"/>
              </a:rPr>
              <a:t>.</a:t>
            </a:r>
            <a:r>
              <a:rPr lang="en-US" sz="3200" dirty="0" smtClean="0">
                <a:latin typeface="Times"/>
                <a:cs typeface="Times"/>
              </a:rPr>
              <a:t> (Acts 6:6-7a)</a:t>
            </a:r>
          </a:p>
        </p:txBody>
      </p:sp>
    </p:spTree>
    <p:extLst>
      <p:ext uri="{BB962C8B-B14F-4D97-AF65-F5344CB8AC3E}">
        <p14:creationId xmlns:p14="http://schemas.microsoft.com/office/powerpoint/2010/main" val="349082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505</Words>
  <Application>Microsoft Macintosh PowerPoint</Application>
  <PresentationFormat>On-screen Show (4:3)</PresentationFormat>
  <Paragraphs>31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我们感谢神的带领。这是神做为的见证。We thank God for His leading. This is testimony of God’s doing. </vt:lpstr>
      <vt:lpstr>2015年9月20日是我们在恩典道路教会被差遣聚会，然后我们开始帮助青年团契。September 20,2015 was our Commissioning Service at Graceway Church, then we began helping with youth. </vt:lpstr>
      <vt:lpstr>我们愿意接受神的呼召和堪城华人基督教会的呼召。We willing accept God’s calling &amp;GKCCCC’s calling.</vt:lpstr>
      <vt:lpstr>我们喜欢参加长青组，而且感谢冯国光牧师和师母在教会的服事。We enjoyed joining the Evergreen Group, and also thank Pastor &amp; Mrs. Feng for their service to the church. </vt:lpstr>
      <vt:lpstr>弟兄姐妹和青年，我们求神给我们七十多祷告伙伴为我们和堪城华人基督教会祷告。Brothers sisters youth, we have ask God to give us more than 70 Prayer Partners who will pray for us and for GKCCCC. </vt:lpstr>
      <vt:lpstr>PowerPoint Presentation</vt:lpstr>
    </vt:vector>
  </TitlesOfParts>
  <Company>Kansas City Baptist Temple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God’s calling and GKCCCC’s calling. </dc:title>
  <dc:creator>Gary Hart</dc:creator>
  <cp:lastModifiedBy>Gary Hart</cp:lastModifiedBy>
  <cp:revision>46</cp:revision>
  <dcterms:created xsi:type="dcterms:W3CDTF">2016-04-30T15:41:23Z</dcterms:created>
  <dcterms:modified xsi:type="dcterms:W3CDTF">2016-05-01T13:12:12Z</dcterms:modified>
</cp:coreProperties>
</file>