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317" r:id="rId3"/>
    <p:sldId id="307" r:id="rId4"/>
    <p:sldId id="323" r:id="rId5"/>
    <p:sldId id="322" r:id="rId6"/>
    <p:sldId id="263" r:id="rId7"/>
    <p:sldId id="325" r:id="rId8"/>
    <p:sldId id="324" r:id="rId9"/>
    <p:sldId id="32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/>
    <p:restoredTop sz="96622"/>
  </p:normalViewPr>
  <p:slideViewPr>
    <p:cSldViewPr>
      <p:cViewPr varScale="1">
        <p:scale>
          <a:sx n="179" d="100"/>
          <a:sy n="179" d="100"/>
        </p:scale>
        <p:origin x="20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3D57CE-D605-4EDF-BA12-292C3FF4E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2026/07/05</a:t>
            </a:r>
          </a:p>
          <a:p>
            <a:r>
              <a:rPr lang="en-US" dirty="0" err="1"/>
              <a:t>主后二零二六年七月五日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CD81C3-3EB0-4996-A355-091D6DBCF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擘饼聚会 </a:t>
            </a:r>
            <a:br>
              <a:rPr lang="en-US" altLang="zh-CN" dirty="0"/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the Lord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873BD-741C-161F-1AB0-718BF2B177E2}"/>
              </a:ext>
            </a:extLst>
          </p:cNvPr>
          <p:cNvSpPr txBox="1"/>
          <p:nvPr/>
        </p:nvSpPr>
        <p:spPr>
          <a:xfrm>
            <a:off x="457200" y="5196927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惟耶和华在他的圣殿中。全地的人，都当在他面前肃敬静默。</a:t>
            </a:r>
          </a:p>
          <a:p>
            <a:pPr algn="ctr"/>
            <a:r>
              <a:rPr lang="en-US" sz="2000" b="1" dirty="0"/>
              <a:t>The Lord is in his holy temple; let all the earth be silent before him.</a:t>
            </a:r>
          </a:p>
          <a:p>
            <a:pPr algn="ctr">
              <a:spcBef>
                <a:spcPts val="1200"/>
              </a:spcBef>
            </a:pPr>
            <a:r>
              <a:rPr lang="zh-CN" altLang="en-US" sz="2000" b="1" dirty="0"/>
              <a:t>哈巴谷书 </a:t>
            </a:r>
            <a:r>
              <a:rPr lang="en-US" sz="2000" b="1" dirty="0"/>
              <a:t>Habakkuk 2:20</a:t>
            </a:r>
          </a:p>
        </p:txBody>
      </p:sp>
    </p:spTree>
    <p:extLst>
      <p:ext uri="{BB962C8B-B14F-4D97-AF65-F5344CB8AC3E}">
        <p14:creationId xmlns:p14="http://schemas.microsoft.com/office/powerpoint/2010/main" val="42428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7ABF-2634-C517-BD1B-F514C9ACDA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90678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aseline="30000" dirty="0">
              <a:latin typeface="+mn-ea"/>
            </a:endParaRPr>
          </a:p>
          <a:p>
            <a:pPr marL="0" indent="0" algn="ctr">
              <a:buNone/>
            </a:pPr>
            <a:r>
              <a:rPr lang="zh-CN" altLang="en-US" sz="3200" b="0" i="0" u="none" strike="noStrike" baseline="0" dirty="0">
                <a:solidFill>
                  <a:srgbClr val="20263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en-US" sz="320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Ex 24:8</a:t>
            </a:r>
            <a:r>
              <a:rPr lang="en-US" altLang="zh-CN" sz="3200" b="0" i="0" u="none" strike="noStrike" baseline="0" dirty="0">
                <a:solidFill>
                  <a:srgbClr val="20263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marL="0" indent="0" algn="ctr">
              <a:buNone/>
            </a:pPr>
            <a:endParaRPr lang="en-US" altLang="zh-CN" sz="1200" b="0" i="0" u="none" strike="noStrike" baseline="0" dirty="0">
              <a:solidFill>
                <a:srgbClr val="202638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1200" b="0" i="0" u="none" strike="noStrike" baseline="0" dirty="0">
              <a:solidFill>
                <a:srgbClr val="202638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en-US" sz="3200" dirty="0">
                <a:latin typeface="Kai" pitchFamily="2" charset="-122"/>
                <a:ea typeface="Kai" pitchFamily="2" charset="-122"/>
              </a:rPr>
              <a:t>摩西将血洒在百姓身上，</a:t>
            </a:r>
            <a:endParaRPr lang="en-US" altLang="zh-CN" sz="3200" b="0" i="0" u="none" strike="noStrike" baseline="0" dirty="0">
              <a:solidFill>
                <a:srgbClr val="202638"/>
              </a:solidFill>
              <a:latin typeface="Kai" pitchFamily="2" charset="-122"/>
              <a:ea typeface="Kai" pitchFamily="2" charset="-122"/>
            </a:endParaRPr>
          </a:p>
          <a:p>
            <a:pPr marL="0" indent="0" algn="ctr">
              <a:buNone/>
            </a:pPr>
            <a:r>
              <a:rPr lang="en-US" sz="3200" dirty="0" err="1">
                <a:latin typeface="Kai" pitchFamily="2" charset="-122"/>
                <a:ea typeface="Kai" pitchFamily="2" charset="-122"/>
              </a:rPr>
              <a:t>说</a:t>
            </a:r>
            <a:r>
              <a:rPr lang="en-US" sz="3200" dirty="0">
                <a:latin typeface="Kai" pitchFamily="2" charset="-122"/>
                <a:ea typeface="Kai" pitchFamily="2" charset="-122"/>
              </a:rPr>
              <a:t>：</a:t>
            </a:r>
            <a:r>
              <a:rPr lang="zh-CN" altLang="en-US" sz="3200" b="0" i="0" u="none" strike="noStrike" baseline="0" dirty="0">
                <a:solidFill>
                  <a:srgbClr val="20263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你看！这是</a:t>
            </a:r>
            <a:r>
              <a:rPr lang="zh-CN" altLang="en-US" sz="3200" b="1" i="0" u="none" strike="noStrike" baseline="0" dirty="0">
                <a:solidFill>
                  <a:srgbClr val="20263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立约的血</a:t>
            </a:r>
            <a:r>
              <a:rPr lang="zh-CN" altLang="en-US" sz="3200" b="0" i="0" u="none" strike="noStrike" baseline="0" dirty="0">
                <a:solidFill>
                  <a:srgbClr val="20263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altLang="zh-CN" sz="3200" b="0" i="0" u="none" strike="noStrike" baseline="0" dirty="0">
              <a:solidFill>
                <a:srgbClr val="202638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3200" b="0" i="0" u="none" strike="noStrike" baseline="0" dirty="0">
                <a:solidFill>
                  <a:srgbClr val="20263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是耶和华按这一切话与你们立约的凭据。</a:t>
            </a:r>
            <a:endParaRPr lang="en-US" altLang="zh-CN" sz="3200" b="0" i="0" u="none" strike="noStrike" baseline="0" dirty="0">
              <a:solidFill>
                <a:srgbClr val="202638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en-US" sz="2400" b="0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200" b="0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And Moses took the blood </a:t>
            </a:r>
          </a:p>
          <a:p>
            <a:pPr marL="0" indent="0" algn="ctr">
              <a:buNone/>
            </a:pPr>
            <a:r>
              <a:rPr lang="en-US" sz="3200" b="0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and threw it on the people and said, </a:t>
            </a:r>
          </a:p>
          <a:p>
            <a:pPr marL="0" indent="0" algn="ctr">
              <a:buNone/>
            </a:pPr>
            <a:r>
              <a:rPr lang="en-US" sz="3200" b="0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“Behold </a:t>
            </a:r>
            <a:r>
              <a:rPr lang="en-US" sz="3200" b="1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 blood of the covenant </a:t>
            </a:r>
          </a:p>
          <a:p>
            <a:pPr marL="0" indent="0" algn="ctr">
              <a:buNone/>
            </a:pPr>
            <a:r>
              <a:rPr lang="en-US" sz="3200" b="0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that the LORD has made with you </a:t>
            </a:r>
          </a:p>
          <a:p>
            <a:pPr marL="0" indent="0" algn="ctr">
              <a:buNone/>
            </a:pPr>
            <a:r>
              <a:rPr lang="en-US" sz="3200" b="0" i="0" u="none" strike="noStrike" baseline="0" dirty="0">
                <a:solidFill>
                  <a:srgbClr val="202638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 accordance with all these words.” </a:t>
            </a:r>
            <a:endParaRPr lang="en-US" sz="32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7ABF-2634-C517-BD1B-F514C9ACDA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8991600" cy="678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aseline="30000" dirty="0">
              <a:latin typeface="+mn-ea"/>
            </a:endParaRPr>
          </a:p>
          <a:p>
            <a:pPr marL="0" indent="0" algn="ctr">
              <a:buNone/>
            </a:pPr>
            <a:r>
              <a:rPr lang="zh-CN" altLang="en-US" sz="42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马太福音 </a:t>
            </a:r>
            <a:r>
              <a:rPr lang="en-US" altLang="zh-CN" sz="42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Matthew 26:26-29</a:t>
            </a:r>
          </a:p>
          <a:p>
            <a:pPr marL="0" indent="0" algn="ctr">
              <a:buNone/>
            </a:pPr>
            <a:endParaRPr lang="en-US" altLang="zh-CN" sz="3800" baseline="30000" dirty="0">
              <a:latin typeface="Times New Roman" panose="02020603050405020304" pitchFamily="18" charset="0"/>
              <a:ea typeface="KaiTi" panose="020B0503020204020204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26 </a:t>
            </a:r>
            <a:r>
              <a:rPr lang="zh-CN" altLang="en-US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他们吃的时候、耶稣拿起饼来、祝福、就擘开、递给门徒、说、你们拿着吃．这是我的身体。 </a:t>
            </a:r>
          </a:p>
          <a:p>
            <a:pPr marL="0" indent="0">
              <a:buNone/>
            </a:pPr>
            <a:r>
              <a:rPr lang="en-US" altLang="zh-CN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27 </a:t>
            </a:r>
            <a:r>
              <a:rPr lang="zh-CN" altLang="en-US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又拿起杯来、祝谢了、递给他们、说、你们都喝这个。</a:t>
            </a:r>
          </a:p>
          <a:p>
            <a:pPr marL="0" indent="0">
              <a:buNone/>
            </a:pPr>
            <a:r>
              <a:rPr lang="en-US" altLang="zh-CN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28 </a:t>
            </a:r>
            <a:r>
              <a:rPr lang="zh-CN" altLang="en-US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因为这是我</a:t>
            </a:r>
            <a:r>
              <a:rPr lang="zh-CN" altLang="en-US" sz="3900" b="1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立约的血</a:t>
            </a:r>
            <a:r>
              <a:rPr lang="zh-CN" altLang="en-US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、为多人流出来、使罪得赦。</a:t>
            </a:r>
          </a:p>
          <a:p>
            <a:pPr marL="0" indent="0">
              <a:buNone/>
            </a:pPr>
            <a:r>
              <a:rPr lang="en-US" altLang="zh-CN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29 </a:t>
            </a:r>
            <a:r>
              <a:rPr lang="zh-CN" altLang="en-US" sz="39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但我告诉你们、从今以后、我不再喝这葡萄汁、直到我在我父的国里、同你们喝新的那日子。</a:t>
            </a:r>
            <a:endParaRPr lang="en-US" sz="3900" baseline="30000" dirty="0"/>
          </a:p>
          <a:p>
            <a:pPr marL="0" indent="0">
              <a:buNone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as they were eating, Jesus took bread, and after blessing it broke it and gave it to the disciples, and said, “Take, eat; this is my body.”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took a cup, and when he had given thanks he gave it to them, saying, “Drink of it, all of you,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is my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of the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poured out for many for the forgiveness of sins.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tell you I will not drink again of this fruit of the vine until that day when I drink it new with you in my Father's kingdom.”</a:t>
            </a:r>
          </a:p>
        </p:txBody>
      </p:sp>
    </p:spTree>
    <p:extLst>
      <p:ext uri="{BB962C8B-B14F-4D97-AF65-F5344CB8AC3E}">
        <p14:creationId xmlns:p14="http://schemas.microsoft.com/office/powerpoint/2010/main" val="204456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253F6-D96C-2131-5CB7-C8D3DED8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3A11-221C-94B7-677B-33E4F3166F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89916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aseline="30000" dirty="0">
              <a:latin typeface="+mn-ea"/>
            </a:endParaRPr>
          </a:p>
          <a:p>
            <a:pPr marL="0" indent="0" algn="ctr">
              <a:buNone/>
            </a:pPr>
            <a:r>
              <a:rPr lang="zh-CN" altLang="en-US" sz="42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记念主 </a:t>
            </a:r>
            <a:r>
              <a:rPr lang="en-US" altLang="zh-CN" sz="42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in remembrance of</a:t>
            </a:r>
            <a:r>
              <a:rPr lang="zh-CN" altLang="en-US" sz="42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2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the Lord</a:t>
            </a:r>
          </a:p>
          <a:p>
            <a:pPr marL="0" indent="0" algn="ctr">
              <a:buNone/>
            </a:pPr>
            <a:endParaRPr lang="en-US" altLang="zh-CN" sz="4200" baseline="30000" dirty="0">
              <a:latin typeface="Times New Roman" panose="02020603050405020304" pitchFamily="18" charset="0"/>
              <a:ea typeface="KaiTi" panose="020B0503020204020204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4200" baseline="30000" dirty="0">
              <a:latin typeface="Times New Roman" panose="02020603050405020304" pitchFamily="18" charset="0"/>
              <a:ea typeface="KaiTi" panose="020B0503020204020204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0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记念主这杯的代价</a:t>
            </a:r>
            <a:endParaRPr lang="en-US" altLang="zh-CN" sz="4000" baseline="30000" dirty="0">
              <a:latin typeface="KaiTi" panose="020B0503020204020204" pitchFamily="49" charset="-122"/>
              <a:ea typeface="KaiTi" panose="020B0503020204020204" pitchFamily="49" charset="-122"/>
            </a:endParaRPr>
          </a:p>
          <a:p>
            <a:pPr marL="0" indent="0">
              <a:buNone/>
            </a:pPr>
            <a:r>
              <a:rPr lang="en-US" altLang="zh-CN" sz="40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	</a:t>
            </a:r>
            <a:r>
              <a:rPr lang="en-US" altLang="zh-CN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remember the cost of this</a:t>
            </a:r>
            <a:r>
              <a:rPr lang="zh-CN" altLang="en-US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cup</a:t>
            </a:r>
            <a:endParaRPr lang="en-US" altLang="zh-CN" sz="4000" baseline="30000" dirty="0">
              <a:latin typeface="KaiTi" panose="020B0503020204020204" pitchFamily="49" charset="-122"/>
              <a:ea typeface="KaiTi" panose="020B0503020204020204" pitchFamily="49" charset="-122"/>
            </a:endParaRPr>
          </a:p>
          <a:p>
            <a:pPr marL="0" indent="0">
              <a:buNone/>
            </a:pPr>
            <a:endParaRPr lang="en-US" altLang="zh-CN" sz="4000" baseline="30000" dirty="0">
              <a:latin typeface="KaiTi" panose="020B0503020204020204" pitchFamily="49" charset="-122"/>
              <a:ea typeface="KaiTi" panose="020B0503020204020204" pitchFamily="49" charset="-122"/>
            </a:endParaRPr>
          </a:p>
          <a:p>
            <a:pPr marL="0" indent="0">
              <a:buNone/>
            </a:pPr>
            <a:r>
              <a:rPr lang="en-US" altLang="zh-CN" sz="40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	</a:t>
            </a:r>
            <a:r>
              <a:rPr lang="zh-CN" altLang="en-US" sz="40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 </a:t>
            </a:r>
            <a:endParaRPr lang="en-US" altLang="zh-CN" sz="4000" baseline="30000" dirty="0">
              <a:latin typeface="KaiTi" panose="020B0503020204020204" pitchFamily="49" charset="-122"/>
              <a:ea typeface="KaiTi" panose="020B0503020204020204" pitchFamily="49" charset="-122"/>
            </a:endParaRPr>
          </a:p>
          <a:p>
            <a:pPr marL="0" indent="0">
              <a:buNone/>
            </a:pPr>
            <a:r>
              <a:rPr lang="en-US" altLang="zh-CN" sz="4000" baseline="30000" dirty="0">
                <a:latin typeface="KaiTi" panose="020B0503020204020204" pitchFamily="49" charset="-122"/>
                <a:ea typeface="KaiTi" panose="020B0503020204020204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000" baseline="30000" dirty="0">
                <a:latin typeface="KaiTi" panose="020B0503020204020204" pitchFamily="49" charset="-122"/>
                <a:ea typeface="KaiTi" panose="020B0503020204020204" pitchFamily="49" charset="-122"/>
              </a:rPr>
              <a:t>记念主这杯的目的</a:t>
            </a:r>
            <a:endParaRPr lang="en-US" altLang="zh-CN" sz="4000" baseline="30000" dirty="0">
              <a:latin typeface="KaiTi" panose="020B0503020204020204" pitchFamily="49" charset="-122"/>
              <a:ea typeface="KaiTi" panose="020B0503020204020204" pitchFamily="49" charset="-122"/>
            </a:endParaRPr>
          </a:p>
          <a:p>
            <a:pPr marL="0" indent="0">
              <a:buNone/>
            </a:pPr>
            <a:r>
              <a:rPr lang="en-US" altLang="zh-CN" sz="4000" baseline="30000" dirty="0">
                <a:latin typeface="KaiTi" panose="020B0503020204020204" pitchFamily="49" charset="-122"/>
                <a:ea typeface="KaiTi" panose="020B0503020204020204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remember the purpose of this</a:t>
            </a:r>
            <a:r>
              <a:rPr lang="zh-CN" altLang="en-US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aseline="30000" dirty="0">
                <a:latin typeface="Times New Roman" panose="02020603050405020304" pitchFamily="18" charset="0"/>
                <a:ea typeface="KaiTi" panose="020B0503020204020204" pitchFamily="49" charset="-122"/>
                <a:cs typeface="Times New Roman" panose="02020603050405020304" pitchFamily="18" charset="0"/>
              </a:rPr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332900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zh-CN" altLang="en-US" dirty="0"/>
              <a:t>报告</a:t>
            </a:r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5100" dirty="0"/>
              <a:t>欢迎新朋友</a:t>
            </a:r>
            <a:r>
              <a:rPr lang="en-US" altLang="zh-CN" sz="5100" dirty="0"/>
              <a:t> Welcome</a:t>
            </a:r>
          </a:p>
          <a:p>
            <a:pPr>
              <a:lnSpc>
                <a:spcPct val="120000"/>
              </a:lnSpc>
            </a:pPr>
            <a:r>
              <a:rPr lang="zh-CN" altLang="en-US" sz="5100" dirty="0"/>
              <a:t>主日敬拜聚会前有主日学</a:t>
            </a:r>
            <a:r>
              <a:rPr lang="en-US" altLang="zh-CN" sz="5100" dirty="0"/>
              <a:t> (Sunday School 9:30-10:30AM)</a:t>
            </a:r>
          </a:p>
          <a:p>
            <a:pPr>
              <a:lnSpc>
                <a:spcPct val="120000"/>
              </a:lnSpc>
            </a:pPr>
            <a:r>
              <a:rPr lang="zh-CN" altLang="en-US" sz="5100" dirty="0"/>
              <a:t>周一晚盼望小组聚会（</a:t>
            </a:r>
            <a:r>
              <a:rPr lang="en-US" altLang="zh-CN" sz="5100" dirty="0"/>
              <a:t>HOPE Group, 7:30PM</a:t>
            </a:r>
            <a:r>
              <a:rPr lang="zh-CN" altLang="en-US" sz="5100" dirty="0"/>
              <a:t>）</a:t>
            </a:r>
            <a:endParaRPr lang="en-US" altLang="zh-CN" sz="5100" dirty="0"/>
          </a:p>
          <a:p>
            <a:pPr>
              <a:lnSpc>
                <a:spcPct val="120000"/>
              </a:lnSpc>
            </a:pPr>
            <a:r>
              <a:rPr lang="zh-CN" altLang="en-US" sz="5100" dirty="0"/>
              <a:t>周三圣达菲公寓查经 （上午十点）</a:t>
            </a:r>
            <a:endParaRPr lang="en-US" altLang="zh-CN" sz="5100" dirty="0"/>
          </a:p>
          <a:p>
            <a:pPr marL="255985" indent="0">
              <a:lnSpc>
                <a:spcPct val="120000"/>
              </a:lnSpc>
              <a:buNone/>
            </a:pPr>
            <a:r>
              <a:rPr lang="en-US" altLang="zh-CN" sz="5100" dirty="0"/>
              <a:t>Santa Fe Tower Bible Study (10:00AM)</a:t>
            </a:r>
          </a:p>
          <a:p>
            <a:pPr>
              <a:lnSpc>
                <a:spcPct val="120000"/>
              </a:lnSpc>
            </a:pPr>
            <a:r>
              <a:rPr lang="zh-CN" altLang="en-US" sz="5100" dirty="0"/>
              <a:t>姐妹祷告会（周三晚 </a:t>
            </a:r>
            <a:r>
              <a:rPr lang="en-US" altLang="zh-CN" sz="5100" dirty="0"/>
              <a:t>7:00 -7:30  Zoom</a:t>
            </a:r>
            <a:r>
              <a:rPr lang="zh-CN" altLang="en-US" sz="5100" dirty="0"/>
              <a:t>）</a:t>
            </a:r>
            <a:endParaRPr lang="en-US" altLang="zh-CN" sz="5100" dirty="0"/>
          </a:p>
          <a:p>
            <a:pPr>
              <a:lnSpc>
                <a:spcPct val="120000"/>
              </a:lnSpc>
            </a:pPr>
            <a:r>
              <a:rPr lang="zh-CN" altLang="en-US" sz="5100" dirty="0"/>
              <a:t>教会祷告会（周三晚 </a:t>
            </a:r>
            <a:r>
              <a:rPr lang="en-US" altLang="zh-CN" sz="5100" dirty="0"/>
              <a:t>7:30 -9:00  Zoom</a:t>
            </a:r>
            <a:r>
              <a:rPr lang="zh-CN" altLang="en-US" sz="5100" dirty="0"/>
              <a:t>）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5100" dirty="0"/>
              <a:t>    Prayer Meeting (Wednesday 7:30 -9:00 PM, church)</a:t>
            </a:r>
          </a:p>
          <a:p>
            <a:pPr>
              <a:lnSpc>
                <a:spcPct val="120000"/>
              </a:lnSpc>
            </a:pPr>
            <a:r>
              <a:rPr lang="zh-CN" altLang="en-US" sz="5100" dirty="0"/>
              <a:t>周五团契</a:t>
            </a:r>
            <a:r>
              <a:rPr lang="en-US" altLang="zh-CN" sz="5100" dirty="0"/>
              <a:t>/</a:t>
            </a:r>
            <a:r>
              <a:rPr lang="zh-CN" altLang="en-US" sz="5100" dirty="0"/>
              <a:t>查经 </a:t>
            </a:r>
            <a:r>
              <a:rPr lang="en-US" altLang="zh-CN" sz="5100" dirty="0"/>
              <a:t>Friday Fellowship/Bible Study</a:t>
            </a:r>
          </a:p>
          <a:p>
            <a:pPr lvl="1">
              <a:lnSpc>
                <a:spcPct val="120000"/>
              </a:lnSpc>
            </a:pPr>
            <a:r>
              <a:rPr lang="zh-CN" altLang="en-US" sz="5100" dirty="0"/>
              <a:t>北区</a:t>
            </a:r>
            <a:r>
              <a:rPr lang="en-US" altLang="zh-CN" sz="5100" dirty="0"/>
              <a:t> (North)</a:t>
            </a:r>
            <a:r>
              <a:rPr lang="zh-CN" altLang="en-US" sz="5100" dirty="0"/>
              <a:t>、南区 </a:t>
            </a:r>
            <a:r>
              <a:rPr lang="en-US" altLang="zh-CN" sz="5100" dirty="0"/>
              <a:t>(South)</a:t>
            </a:r>
            <a:r>
              <a:rPr lang="zh-CN" altLang="en-US" sz="5100" dirty="0"/>
              <a:t>、寻求组 </a:t>
            </a:r>
            <a:r>
              <a:rPr lang="en-US" altLang="zh-CN" sz="5100" dirty="0"/>
              <a:t>(Seekers)</a:t>
            </a:r>
            <a:r>
              <a:rPr lang="zh-CN" altLang="en-US" sz="5100" dirty="0"/>
              <a:t>、青少年父母组</a:t>
            </a:r>
            <a:r>
              <a:rPr lang="en-US" altLang="zh-CN" sz="5100" dirty="0"/>
              <a:t>(Youth Parents)</a:t>
            </a:r>
          </a:p>
          <a:p>
            <a:pPr lvl="1">
              <a:lnSpc>
                <a:spcPct val="120000"/>
              </a:lnSpc>
            </a:pPr>
            <a:r>
              <a:rPr lang="zh-CN" altLang="en-US" sz="5100" dirty="0"/>
              <a:t>网上聚会详见图书馆</a:t>
            </a:r>
            <a:r>
              <a:rPr lang="en-US" altLang="zh-CN" sz="5100" dirty="0"/>
              <a:t>Zoom </a:t>
            </a:r>
            <a:r>
              <a:rPr lang="zh-CN" altLang="en-US" sz="5100" dirty="0"/>
              <a:t>链接</a:t>
            </a:r>
            <a:r>
              <a:rPr lang="en-US" altLang="zh-CN" sz="5100" dirty="0"/>
              <a:t> (Online zoom meetings: QR Codes in library)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100" dirty="0">
              <a:solidFill>
                <a:srgbClr val="FF0000"/>
              </a:solidFill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3386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报告</a:t>
            </a:r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/>
              <a:t>特别事项 </a:t>
            </a:r>
            <a:r>
              <a:rPr lang="en-US" altLang="zh-CN" sz="2100" dirty="0"/>
              <a:t>Special Items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下午有七月同工会</a:t>
            </a:r>
            <a:r>
              <a:rPr lang="en-US" altLang="zh-CN" dirty="0"/>
              <a:t>  coworker meeting this afternoon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主日学开始新一季</a:t>
            </a:r>
            <a:r>
              <a:rPr lang="en-US" altLang="zh-CN" dirty="0"/>
              <a:t>《</a:t>
            </a:r>
            <a:r>
              <a:rPr lang="zh-CN" altLang="en-US" dirty="0"/>
              <a:t>迎接主再来</a:t>
            </a:r>
            <a:r>
              <a:rPr lang="en-US" altLang="zh-CN" dirty="0"/>
              <a:t>》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zh-CN" sz="2100" dirty="0"/>
              <a:t>    will have new Sunday school season next week 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zh-CN" sz="2100" dirty="0"/>
              <a:t>    – waiting for Lord’s coming</a:t>
            </a:r>
          </a:p>
          <a:p>
            <a:pPr marL="320040" lvl="1" indent="0">
              <a:lnSpc>
                <a:spcPct val="120000"/>
              </a:lnSpc>
              <a:buNone/>
            </a:pPr>
            <a:endParaRPr lang="en-US" altLang="zh-CN" sz="2100" dirty="0"/>
          </a:p>
          <a:p>
            <a:pPr>
              <a:lnSpc>
                <a:spcPct val="120000"/>
              </a:lnSpc>
            </a:pPr>
            <a:r>
              <a:rPr lang="zh-CN" altLang="en-US" sz="2100" dirty="0"/>
              <a:t>清洁服事 </a:t>
            </a:r>
            <a:r>
              <a:rPr lang="en-US" altLang="zh-CN" sz="2100" dirty="0"/>
              <a:t>(Cleaning Service)</a:t>
            </a:r>
          </a:p>
          <a:p>
            <a:pPr lvl="1">
              <a:lnSpc>
                <a:spcPct val="110000"/>
              </a:lnSpc>
            </a:pPr>
            <a:r>
              <a:rPr lang="zh-CN" altLang="en-US" sz="2100" dirty="0"/>
              <a:t>本主日</a:t>
            </a:r>
            <a:r>
              <a:rPr lang="en-US" altLang="zh-CN" sz="2100" dirty="0"/>
              <a:t> (This Sunday):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100" dirty="0"/>
              <a:t>        </a:t>
            </a:r>
            <a:r>
              <a:rPr lang="zh-CN" altLang="en-US" sz="2100" dirty="0"/>
              <a:t>李天时弟兄家</a:t>
            </a:r>
            <a:endParaRPr lang="en-US" altLang="zh-CN" sz="2100" i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1350"/>
              </a:spcBef>
            </a:pPr>
            <a:r>
              <a:rPr lang="zh-CN" altLang="en-US" sz="2100" dirty="0"/>
              <a:t>下主日 </a:t>
            </a:r>
            <a:r>
              <a:rPr lang="en-US" altLang="zh-CN" sz="2100" dirty="0"/>
              <a:t>(Next Sunday):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100" dirty="0"/>
              <a:t>       </a:t>
            </a:r>
            <a:r>
              <a:rPr lang="en-US" altLang="zh-CN" sz="2100" i="1" dirty="0">
                <a:solidFill>
                  <a:srgbClr val="FF0000"/>
                </a:solidFill>
              </a:rPr>
              <a:t> </a:t>
            </a:r>
            <a:r>
              <a:rPr lang="zh-CN" altLang="en-US" sz="2100" dirty="0"/>
              <a:t>王军弟兄家</a:t>
            </a:r>
            <a:endParaRPr lang="en-US" altLang="zh-CN" sz="21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1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317453-8A0B-D499-BC7D-AE8A89FFFE6E}"/>
              </a:ext>
            </a:extLst>
          </p:cNvPr>
          <p:cNvSpPr txBox="1"/>
          <p:nvPr/>
        </p:nvSpPr>
        <p:spPr>
          <a:xfrm>
            <a:off x="3157538" y="147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C5FB2-1317-1ED8-8920-3AEE6F2E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57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6FDDB-0FFA-14F5-83CD-BEFEED31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907234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895CA-8876-4ABC-D78B-DC8E827D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76400"/>
            <a:ext cx="2919459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BD6DE-576C-CA34-2BE1-A095B14C4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667000"/>
            <a:ext cx="3247320" cy="39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8"/>
            <a:ext cx="8229600" cy="65127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/>
              <a:t>线上聚会链接 </a:t>
            </a:r>
            <a:r>
              <a:rPr lang="en-US" altLang="zh-CN" sz="2400" dirty="0"/>
              <a:t>QR Codes for Online Meetings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D66E48-1EC1-B12D-C699-184FEB44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" y="1778913"/>
            <a:ext cx="1657350" cy="165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CB5A2B-DD49-95C1-BD37-7A38D6EF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8354" y="3810295"/>
            <a:ext cx="1616642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C2934B-DF11-9352-206C-B78076B5BF5B}"/>
              </a:ext>
            </a:extLst>
          </p:cNvPr>
          <p:cNvSpPr txBox="1"/>
          <p:nvPr/>
        </p:nvSpPr>
        <p:spPr>
          <a:xfrm>
            <a:off x="457200" y="3456681"/>
            <a:ext cx="2000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Sunday Service (</a:t>
            </a:r>
            <a:r>
              <a:rPr lang="zh-CN" altLang="en-US" sz="1350" dirty="0"/>
              <a:t>主日敬拜</a:t>
            </a:r>
            <a:r>
              <a:rPr lang="en-US" sz="135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46D99-4DFF-93F2-2F30-0644844F08A4}"/>
              </a:ext>
            </a:extLst>
          </p:cNvPr>
          <p:cNvSpPr txBox="1"/>
          <p:nvPr/>
        </p:nvSpPr>
        <p:spPr>
          <a:xfrm>
            <a:off x="3571875" y="3437690"/>
            <a:ext cx="2000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Sunday School (</a:t>
            </a:r>
            <a:r>
              <a:rPr lang="zh-CN" altLang="en-US" sz="1350" dirty="0"/>
              <a:t>主日学</a:t>
            </a:r>
            <a:r>
              <a:rPr lang="en-US" sz="1350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0A0BBF-1D23-8DFF-285D-E3AFAB451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6926" y="1771650"/>
            <a:ext cx="1618384" cy="16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B4944F-1526-08C2-0428-E45E96C8C499}"/>
              </a:ext>
            </a:extLst>
          </p:cNvPr>
          <p:cNvSpPr txBox="1"/>
          <p:nvPr/>
        </p:nvSpPr>
        <p:spPr>
          <a:xfrm>
            <a:off x="6330255" y="3458704"/>
            <a:ext cx="23717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Wednesday Prayer (</a:t>
            </a:r>
            <a:r>
              <a:rPr lang="zh-CN" altLang="en-US" sz="1350" dirty="0"/>
              <a:t>周三祷告会</a:t>
            </a:r>
            <a:r>
              <a:rPr lang="en-US" sz="135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00118E-A8E5-54E9-F617-C92098C6C7F0}"/>
              </a:ext>
            </a:extLst>
          </p:cNvPr>
          <p:cNvSpPr txBox="1"/>
          <p:nvPr/>
        </p:nvSpPr>
        <p:spPr>
          <a:xfrm>
            <a:off x="457200" y="5467645"/>
            <a:ext cx="2000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North Group (</a:t>
            </a:r>
            <a:r>
              <a:rPr lang="zh-CN" altLang="en-US" sz="1350" dirty="0"/>
              <a:t>北区团契</a:t>
            </a:r>
            <a:r>
              <a:rPr lang="en-US" sz="1350" dirty="0"/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31B38B-A80D-7585-BC86-730EB3D0E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6115" y="3878044"/>
            <a:ext cx="1591771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872BB3-7733-4260-39F1-B9DD5D331EB8}"/>
              </a:ext>
            </a:extLst>
          </p:cNvPr>
          <p:cNvSpPr txBox="1"/>
          <p:nvPr/>
        </p:nvSpPr>
        <p:spPr>
          <a:xfrm>
            <a:off x="3571875" y="5467645"/>
            <a:ext cx="2000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/>
              <a:t>GKCCCC </a:t>
            </a:r>
            <a:r>
              <a:rPr lang="en-US" sz="1350" dirty="0"/>
              <a:t> (</a:t>
            </a:r>
            <a:r>
              <a:rPr lang="zh-CN" altLang="en-US" sz="1350" dirty="0"/>
              <a:t>教会网页</a:t>
            </a:r>
            <a:r>
              <a:rPr lang="en-US" sz="135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FAB205-3D70-1FF2-4907-D7CF933EFA3F}"/>
              </a:ext>
            </a:extLst>
          </p:cNvPr>
          <p:cNvSpPr txBox="1"/>
          <p:nvPr/>
        </p:nvSpPr>
        <p:spPr>
          <a:xfrm>
            <a:off x="6686550" y="5406597"/>
            <a:ext cx="2000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Hope Group (</a:t>
            </a:r>
            <a:r>
              <a:rPr lang="zh-CN" altLang="en-US" sz="1350" dirty="0"/>
              <a:t>盼望小组</a:t>
            </a:r>
            <a:r>
              <a:rPr lang="en-US" sz="135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5397A-1E2C-C307-3D54-C3FD5125F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325" y="1780340"/>
            <a:ext cx="1657351" cy="16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01C32-CB1A-40C9-DC6E-9E1DB06BD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3946"/>
          <a:stretch/>
        </p:blipFill>
        <p:spPr>
          <a:xfrm>
            <a:off x="457200" y="3711017"/>
            <a:ext cx="1714500" cy="17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4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1851626-05c4-426e-b768-1c35733f6fea}" enabled="1" method="Standard" siteId="{fbc493a8-0d24-4454-a815-f4ca58e8c09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</TotalTime>
  <Words>650</Words>
  <Application>Microsoft Macintosh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Kai</vt:lpstr>
      <vt:lpstr>KaiTi</vt:lpstr>
      <vt:lpstr>Franklin Gothic Book</vt:lpstr>
      <vt:lpstr>Perpetua</vt:lpstr>
      <vt:lpstr>Times New Roman</vt:lpstr>
      <vt:lpstr>Wingdings 2</vt:lpstr>
      <vt:lpstr>Equity</vt:lpstr>
      <vt:lpstr>擘饼聚会  Table of the Lord</vt:lpstr>
      <vt:lpstr>PowerPoint Presentation</vt:lpstr>
      <vt:lpstr>PowerPoint Presentation</vt:lpstr>
      <vt:lpstr>PowerPoint Presentation</vt:lpstr>
      <vt:lpstr>报告Announcement</vt:lpstr>
      <vt:lpstr>报告Announcement</vt:lpstr>
      <vt:lpstr>PowerPoint Presentation</vt:lpstr>
      <vt:lpstr>PowerPoint Presentation</vt:lpstr>
      <vt:lpstr>线上聚会链接 QR Codes for Online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Dong, Joseph</dc:creator>
  <cp:lastModifiedBy>Lei Lw Wu</cp:lastModifiedBy>
  <cp:revision>44</cp:revision>
  <dcterms:created xsi:type="dcterms:W3CDTF">2006-08-16T00:00:00Z</dcterms:created>
  <dcterms:modified xsi:type="dcterms:W3CDTF">2026-07-05T02:47:03Z</dcterms:modified>
</cp:coreProperties>
</file>