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Play"/>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iFTY0vJz2/g7CJWePX63A9MJFK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lay-bold.fntdata"/><Relationship Id="rId11" Type="http://schemas.openxmlformats.org/officeDocument/2006/relationships/slide" Target="slides/slide7.xml"/><Relationship Id="rId10" Type="http://schemas.openxmlformats.org/officeDocument/2006/relationships/slide" Target="slides/slide6.xml"/><Relationship Id="rId21"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Play-regular.fnt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0" name="Google Shape;30;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4"/>
          <p:cNvSpPr/>
          <p:nvPr>
            <p:ph idx="2" type="pic"/>
          </p:nvPr>
        </p:nvSpPr>
        <p:spPr>
          <a:xfrm>
            <a:off x="5183188" y="987425"/>
            <a:ext cx="6172200" cy="4873625"/>
          </a:xfrm>
          <a:prstGeom prst="rect">
            <a:avLst/>
          </a:prstGeom>
          <a:noFill/>
          <a:ln>
            <a:noFill/>
          </a:ln>
        </p:spPr>
      </p:sp>
      <p:sp>
        <p:nvSpPr>
          <p:cNvPr id="68" name="Google Shape;68;p2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descr="Bible Verse of the Day | Daily Scripture | Daily Devotions" id="89" name="Google Shape;89;p1"/>
          <p:cNvPicPr preferRelativeResize="0"/>
          <p:nvPr/>
        </p:nvPicPr>
        <p:blipFill rotWithShape="1">
          <a:blip r:embed="rId3">
            <a:alphaModFix amt="52000"/>
          </a:blip>
          <a:srcRect b="0" l="0" r="0" t="0"/>
          <a:stretch/>
        </p:blipFill>
        <p:spPr>
          <a:xfrm>
            <a:off x="0" y="0"/>
            <a:ext cx="12192000" cy="6858000"/>
          </a:xfrm>
          <a:prstGeom prst="rect">
            <a:avLst/>
          </a:prstGeom>
          <a:noFill/>
          <a:ln>
            <a:noFill/>
          </a:ln>
        </p:spPr>
      </p:pic>
      <p:sp>
        <p:nvSpPr>
          <p:cNvPr id="90" name="Google Shape;90;p1"/>
          <p:cNvSpPr txBox="1"/>
          <p:nvPr>
            <p:ph type="ctrTitle"/>
          </p:nvPr>
        </p:nvSpPr>
        <p:spPr>
          <a:xfrm>
            <a:off x="0" y="961092"/>
            <a:ext cx="12192000" cy="2979869"/>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2060"/>
              </a:buClr>
              <a:buSzPts val="5400"/>
              <a:buFont typeface="KaiTi"/>
              <a:buNone/>
            </a:pPr>
            <a:r>
              <a:rPr b="1" lang="en-US" sz="5400">
                <a:solidFill>
                  <a:srgbClr val="002060"/>
                </a:solidFill>
                <a:latin typeface="KaiTi"/>
                <a:ea typeface="KaiTi"/>
                <a:cs typeface="KaiTi"/>
                <a:sym typeface="KaiTi"/>
              </a:rPr>
              <a:t>得胜之祭 – 羔羊宝血，得胜的根基</a:t>
            </a:r>
            <a:br>
              <a:rPr b="1" lang="en-US" sz="5400">
                <a:solidFill>
                  <a:srgbClr val="002060"/>
                </a:solidFill>
                <a:latin typeface="KaiTi"/>
                <a:ea typeface="KaiTi"/>
                <a:cs typeface="KaiTi"/>
                <a:sym typeface="KaiTi"/>
              </a:rPr>
            </a:br>
            <a:r>
              <a:rPr b="1" lang="en-US" sz="3600">
                <a:solidFill>
                  <a:srgbClr val="0070C0"/>
                </a:solidFill>
              </a:rPr>
              <a:t> </a:t>
            </a:r>
            <a:r>
              <a:rPr b="1" lang="en-US" sz="2800">
                <a:solidFill>
                  <a:srgbClr val="0070C0"/>
                </a:solidFill>
              </a:rPr>
              <a:t>The Victorious Sacrifice – The Precious Blood of The Lamb is the Foundation of Victory</a:t>
            </a:r>
            <a:br>
              <a:rPr lang="en-US" sz="2800">
                <a:solidFill>
                  <a:srgbClr val="0070C0"/>
                </a:solidFill>
              </a:rPr>
            </a:br>
            <a:r>
              <a:rPr lang="en-US" sz="3600">
                <a:solidFill>
                  <a:srgbClr val="0070C0"/>
                </a:solidFill>
              </a:rPr>
              <a:t> </a:t>
            </a:r>
            <a:br>
              <a:rPr lang="en-US" sz="1600"/>
            </a:br>
            <a:r>
              <a:rPr lang="en-US" sz="3200">
                <a:latin typeface="KaiTi"/>
                <a:ea typeface="KaiTi"/>
                <a:cs typeface="KaiTi"/>
                <a:sym typeface="KaiTi"/>
              </a:rPr>
              <a:t>(启示录12:10-11)</a:t>
            </a:r>
            <a:br>
              <a:rPr b="1" lang="en-US" sz="3200">
                <a:solidFill>
                  <a:srgbClr val="002060"/>
                </a:solidFill>
                <a:latin typeface="KaiTi"/>
                <a:ea typeface="KaiTi"/>
                <a:cs typeface="KaiTi"/>
                <a:sym typeface="KaiTi"/>
              </a:rPr>
            </a:br>
            <a:r>
              <a:rPr b="1" lang="en-US" sz="2800">
                <a:solidFill>
                  <a:srgbClr val="002060"/>
                </a:solidFill>
                <a:latin typeface="KaiTi"/>
                <a:ea typeface="KaiTi"/>
                <a:cs typeface="KaiTi"/>
                <a:sym typeface="KaiTi"/>
              </a:rPr>
              <a:t>9/13/2026</a:t>
            </a:r>
            <a:endParaRPr b="1">
              <a:solidFill>
                <a:srgbClr val="002060"/>
              </a:solidFill>
              <a:latin typeface="KaiTi"/>
              <a:ea typeface="KaiTi"/>
              <a:cs typeface="KaiTi"/>
              <a:sym typeface="KaiTi"/>
            </a:endParaRPr>
          </a:p>
        </p:txBody>
      </p:sp>
      <p:sp>
        <p:nvSpPr>
          <p:cNvPr id="91" name="Google Shape;91;p1"/>
          <p:cNvSpPr txBox="1"/>
          <p:nvPr>
            <p:ph idx="1" type="subTitle"/>
          </p:nvPr>
        </p:nvSpPr>
        <p:spPr>
          <a:xfrm>
            <a:off x="179294" y="374744"/>
            <a:ext cx="3854824" cy="50738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2060"/>
              </a:buClr>
              <a:buSzPts val="2800"/>
              <a:buNone/>
            </a:pPr>
            <a:r>
              <a:rPr b="1" lang="en-US" sz="2800">
                <a:solidFill>
                  <a:srgbClr val="002060"/>
                </a:solidFill>
                <a:latin typeface="KaiTi"/>
                <a:ea typeface="KaiTi"/>
                <a:cs typeface="KaiTi"/>
                <a:sym typeface="KaiTi"/>
              </a:rPr>
              <a:t>当作圣洁的活祭献与神</a:t>
            </a:r>
            <a:endParaRPr b="1" sz="2800">
              <a:solidFill>
                <a:srgbClr val="002060"/>
              </a:solidFill>
              <a:latin typeface="KaiTi"/>
              <a:ea typeface="KaiTi"/>
              <a:cs typeface="KaiTi"/>
              <a:sym typeface="KaiT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162" name="Shape 162"/>
        <p:cNvGrpSpPr/>
        <p:nvPr/>
      </p:nvGrpSpPr>
      <p:grpSpPr>
        <a:xfrm>
          <a:off x="0" y="0"/>
          <a:ext cx="0" cy="0"/>
          <a:chOff x="0" y="0"/>
          <a:chExt cx="0" cy="0"/>
        </a:xfrm>
      </p:grpSpPr>
      <p:sp>
        <p:nvSpPr>
          <p:cNvPr id="163" name="Google Shape;163;p10"/>
          <p:cNvSpPr txBox="1"/>
          <p:nvPr/>
        </p:nvSpPr>
        <p:spPr>
          <a:xfrm>
            <a:off x="150607" y="295835"/>
            <a:ext cx="11876442" cy="1077218"/>
          </a:xfrm>
          <a:prstGeom prst="rect">
            <a:avLst/>
          </a:prstGeom>
          <a:solidFill>
            <a:srgbClr val="D8E3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02060"/>
                </a:solidFill>
                <a:latin typeface="KaiTi"/>
                <a:ea typeface="KaiTi"/>
                <a:cs typeface="KaiTi"/>
                <a:sym typeface="KaiTi"/>
              </a:rPr>
              <a:t>二、羔羊宝血是属灵争战的得胜根基</a:t>
            </a:r>
            <a:endParaRPr sz="4000">
              <a:solidFill>
                <a:srgbClr val="0070C0"/>
              </a:solidFill>
              <a:latin typeface="Arial"/>
              <a:ea typeface="Arial"/>
              <a:cs typeface="Arial"/>
              <a:sym typeface="Arial"/>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The Blood of The Lamb Is The Foundation of Victory in Spiritual Warfare</a:t>
            </a:r>
            <a:endParaRPr/>
          </a:p>
        </p:txBody>
      </p:sp>
      <p:sp>
        <p:nvSpPr>
          <p:cNvPr id="164" name="Google Shape;164;p10"/>
          <p:cNvSpPr txBox="1"/>
          <p:nvPr/>
        </p:nvSpPr>
        <p:spPr>
          <a:xfrm>
            <a:off x="525294" y="1432826"/>
            <a:ext cx="10194586"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2060"/>
                </a:solidFill>
                <a:latin typeface="KaiTi"/>
                <a:ea typeface="KaiTi"/>
                <a:cs typeface="KaiTi"/>
                <a:sym typeface="KaiTi"/>
              </a:rPr>
              <a:t>2.羔羊宝血赐我们争战能力</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The precious blood of The Lamb grants us the power for spiritual warfare</a:t>
            </a:r>
            <a:endParaRPr/>
          </a:p>
        </p:txBody>
      </p:sp>
      <p:sp>
        <p:nvSpPr>
          <p:cNvPr id="165" name="Google Shape;165;p10"/>
          <p:cNvSpPr txBox="1"/>
          <p:nvPr/>
        </p:nvSpPr>
        <p:spPr>
          <a:xfrm>
            <a:off x="4717916" y="2517291"/>
            <a:ext cx="6887183" cy="954107"/>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希伯来书10:19 弟兄们，我们既因耶稣的血得以坦然进入至圣所，</a:t>
            </a:r>
            <a:endParaRPr sz="2800">
              <a:solidFill>
                <a:srgbClr val="7030A0"/>
              </a:solidFill>
              <a:latin typeface="KaiTi"/>
              <a:ea typeface="KaiTi"/>
              <a:cs typeface="KaiTi"/>
              <a:sym typeface="KaiTi"/>
            </a:endParaRPr>
          </a:p>
        </p:txBody>
      </p:sp>
      <p:sp>
        <p:nvSpPr>
          <p:cNvPr id="166" name="Google Shape;166;p10"/>
          <p:cNvSpPr txBox="1"/>
          <p:nvPr/>
        </p:nvSpPr>
        <p:spPr>
          <a:xfrm>
            <a:off x="875489" y="2506036"/>
            <a:ext cx="3190673" cy="1077218"/>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2060"/>
                </a:solidFill>
                <a:latin typeface="KaiTi"/>
                <a:ea typeface="KaiTi"/>
                <a:cs typeface="KaiTi"/>
                <a:sym typeface="KaiTi"/>
              </a:rPr>
              <a:t>藉羔羊宝血得与神同在</a:t>
            </a:r>
            <a:endParaRPr b="1" sz="3200">
              <a:solidFill>
                <a:srgbClr val="002060"/>
              </a:solidFill>
              <a:latin typeface="KaiTi"/>
              <a:ea typeface="KaiTi"/>
              <a:cs typeface="KaiTi"/>
              <a:sym typeface="KaiTi"/>
            </a:endParaRPr>
          </a:p>
        </p:txBody>
      </p:sp>
      <p:sp>
        <p:nvSpPr>
          <p:cNvPr id="167" name="Google Shape;167;p10"/>
          <p:cNvSpPr txBox="1"/>
          <p:nvPr/>
        </p:nvSpPr>
        <p:spPr>
          <a:xfrm>
            <a:off x="881974" y="3806299"/>
            <a:ext cx="3219855" cy="1077218"/>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2060"/>
                </a:solidFill>
                <a:latin typeface="KaiTi"/>
                <a:ea typeface="KaiTi"/>
                <a:cs typeface="KaiTi"/>
                <a:sym typeface="KaiTi"/>
              </a:rPr>
              <a:t>靠羔羊宝血战胜撒旦控告</a:t>
            </a:r>
            <a:endParaRPr b="1" sz="3200">
              <a:solidFill>
                <a:srgbClr val="002060"/>
              </a:solidFill>
              <a:latin typeface="KaiTi"/>
              <a:ea typeface="KaiTi"/>
              <a:cs typeface="KaiTi"/>
              <a:sym typeface="KaiTi"/>
            </a:endParaRPr>
          </a:p>
        </p:txBody>
      </p:sp>
      <p:sp>
        <p:nvSpPr>
          <p:cNvPr id="168" name="Google Shape;168;p10"/>
          <p:cNvSpPr txBox="1"/>
          <p:nvPr/>
        </p:nvSpPr>
        <p:spPr>
          <a:xfrm>
            <a:off x="4636852" y="3652185"/>
            <a:ext cx="6887183" cy="1384995"/>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启示录12:10b 因为那在我们神面前昼夜控告我们弟兄的，已经被摔下去了。11 弟兄</a:t>
            </a:r>
            <a:r>
              <a:rPr b="1" lang="en-US" sz="2800">
                <a:solidFill>
                  <a:srgbClr val="275317"/>
                </a:solidFill>
                <a:latin typeface="KaiTi"/>
                <a:ea typeface="KaiTi"/>
                <a:cs typeface="KaiTi"/>
                <a:sym typeface="KaiTi"/>
              </a:rPr>
              <a:t>胜</a:t>
            </a:r>
            <a:r>
              <a:rPr lang="en-US" sz="2800">
                <a:solidFill>
                  <a:srgbClr val="7030A0"/>
                </a:solidFill>
                <a:latin typeface="KaiTi"/>
                <a:ea typeface="KaiTi"/>
                <a:cs typeface="KaiTi"/>
                <a:sym typeface="KaiTi"/>
              </a:rPr>
              <a:t>过它，是因</a:t>
            </a:r>
            <a:r>
              <a:rPr b="1" lang="en-US" sz="2800">
                <a:solidFill>
                  <a:srgbClr val="275317"/>
                </a:solidFill>
                <a:latin typeface="KaiTi"/>
                <a:ea typeface="KaiTi"/>
                <a:cs typeface="KaiTi"/>
                <a:sym typeface="KaiTi"/>
              </a:rPr>
              <a:t>羔羊的血…</a:t>
            </a:r>
            <a:endParaRPr sz="2800">
              <a:solidFill>
                <a:srgbClr val="7030A0"/>
              </a:solidFill>
              <a:latin typeface="KaiTi"/>
              <a:ea typeface="KaiTi"/>
              <a:cs typeface="KaiTi"/>
              <a:sym typeface="KaiTi"/>
            </a:endParaRPr>
          </a:p>
        </p:txBody>
      </p:sp>
      <p:sp>
        <p:nvSpPr>
          <p:cNvPr id="169" name="Google Shape;169;p10"/>
          <p:cNvSpPr txBox="1"/>
          <p:nvPr/>
        </p:nvSpPr>
        <p:spPr>
          <a:xfrm>
            <a:off x="830092" y="5320572"/>
            <a:ext cx="3219855" cy="1077218"/>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2060"/>
                </a:solidFill>
                <a:latin typeface="KaiTi"/>
                <a:ea typeface="KaiTi"/>
                <a:cs typeface="KaiTi"/>
                <a:sym typeface="KaiTi"/>
              </a:rPr>
              <a:t>靠羔羊宝血战胜恐惧</a:t>
            </a:r>
            <a:endParaRPr b="1" sz="3200">
              <a:solidFill>
                <a:srgbClr val="002060"/>
              </a:solidFill>
              <a:latin typeface="KaiTi"/>
              <a:ea typeface="KaiTi"/>
              <a:cs typeface="KaiTi"/>
              <a:sym typeface="KaiTi"/>
            </a:endParaRPr>
          </a:p>
        </p:txBody>
      </p:sp>
      <p:sp>
        <p:nvSpPr>
          <p:cNvPr id="170" name="Google Shape;170;p10"/>
          <p:cNvSpPr txBox="1"/>
          <p:nvPr/>
        </p:nvSpPr>
        <p:spPr>
          <a:xfrm>
            <a:off x="4546060" y="5156729"/>
            <a:ext cx="6887183" cy="1384995"/>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启示录12:11 弟兄</a:t>
            </a:r>
            <a:r>
              <a:rPr b="1" lang="en-US" sz="2800">
                <a:solidFill>
                  <a:srgbClr val="7030A0"/>
                </a:solidFill>
                <a:latin typeface="KaiTi"/>
                <a:ea typeface="KaiTi"/>
                <a:cs typeface="KaiTi"/>
                <a:sym typeface="KaiTi"/>
              </a:rPr>
              <a:t>胜</a:t>
            </a:r>
            <a:r>
              <a:rPr lang="en-US" sz="2800">
                <a:solidFill>
                  <a:srgbClr val="7030A0"/>
                </a:solidFill>
                <a:latin typeface="KaiTi"/>
                <a:ea typeface="KaiTi"/>
                <a:cs typeface="KaiTi"/>
                <a:sym typeface="KaiTi"/>
              </a:rPr>
              <a:t>过它，是因</a:t>
            </a:r>
            <a:r>
              <a:rPr b="1" lang="en-US" sz="2800">
                <a:solidFill>
                  <a:srgbClr val="7030A0"/>
                </a:solidFill>
                <a:latin typeface="KaiTi"/>
                <a:ea typeface="KaiTi"/>
                <a:cs typeface="KaiTi"/>
                <a:sym typeface="KaiTi"/>
              </a:rPr>
              <a:t>羔羊的血</a:t>
            </a:r>
            <a:r>
              <a:rPr lang="en-US" sz="2800">
                <a:solidFill>
                  <a:srgbClr val="7030A0"/>
                </a:solidFill>
                <a:latin typeface="KaiTi"/>
                <a:ea typeface="KaiTi"/>
                <a:cs typeface="KaiTi"/>
                <a:sym typeface="KaiTi"/>
              </a:rPr>
              <a:t>和自己所见证的道。他们虽至于</a:t>
            </a:r>
            <a:r>
              <a:rPr b="1" lang="en-US" sz="2800">
                <a:solidFill>
                  <a:srgbClr val="275317"/>
                </a:solidFill>
                <a:latin typeface="KaiTi"/>
                <a:ea typeface="KaiTi"/>
                <a:cs typeface="KaiTi"/>
                <a:sym typeface="KaiTi"/>
              </a:rPr>
              <a:t>死</a:t>
            </a:r>
            <a:r>
              <a:rPr lang="en-US" sz="2800">
                <a:solidFill>
                  <a:srgbClr val="7030A0"/>
                </a:solidFill>
                <a:latin typeface="KaiTi"/>
                <a:ea typeface="KaiTi"/>
                <a:cs typeface="KaiTi"/>
                <a:sym typeface="KaiTi"/>
              </a:rPr>
              <a:t>，也</a:t>
            </a:r>
            <a:r>
              <a:rPr lang="en-US" sz="2800">
                <a:solidFill>
                  <a:srgbClr val="275317"/>
                </a:solidFill>
                <a:latin typeface="KaiTi"/>
                <a:ea typeface="KaiTi"/>
                <a:cs typeface="KaiTi"/>
                <a:sym typeface="KaiTi"/>
              </a:rPr>
              <a:t>不爱惜性命</a:t>
            </a:r>
            <a:r>
              <a:rPr lang="en-US" sz="2800">
                <a:solidFill>
                  <a:srgbClr val="7030A0"/>
                </a:solidFill>
                <a:latin typeface="KaiTi"/>
                <a:ea typeface="KaiTi"/>
                <a:cs typeface="KaiTi"/>
                <a:sym typeface="KaiTi"/>
              </a:rPr>
              <a:t>。</a:t>
            </a:r>
            <a:endParaRPr sz="2800">
              <a:solidFill>
                <a:srgbClr val="7030A0"/>
              </a:solidFill>
              <a:latin typeface="KaiTi"/>
              <a:ea typeface="KaiTi"/>
              <a:cs typeface="KaiTi"/>
              <a:sym typeface="KaiT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174" name="Shape 174"/>
        <p:cNvGrpSpPr/>
        <p:nvPr/>
      </p:nvGrpSpPr>
      <p:grpSpPr>
        <a:xfrm>
          <a:off x="0" y="0"/>
          <a:ext cx="0" cy="0"/>
          <a:chOff x="0" y="0"/>
          <a:chExt cx="0" cy="0"/>
        </a:xfrm>
      </p:grpSpPr>
      <p:sp>
        <p:nvSpPr>
          <p:cNvPr id="175" name="Google Shape;175;p11"/>
          <p:cNvSpPr txBox="1"/>
          <p:nvPr/>
        </p:nvSpPr>
        <p:spPr>
          <a:xfrm>
            <a:off x="150607" y="295835"/>
            <a:ext cx="11876442" cy="1077218"/>
          </a:xfrm>
          <a:prstGeom prst="rect">
            <a:avLst/>
          </a:prstGeom>
          <a:solidFill>
            <a:srgbClr val="D8E3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02060"/>
                </a:solidFill>
                <a:latin typeface="KaiTi"/>
                <a:ea typeface="KaiTi"/>
                <a:cs typeface="KaiTi"/>
                <a:sym typeface="KaiTi"/>
              </a:rPr>
              <a:t>三、羔羊宝血是我们得胜到底的保障</a:t>
            </a:r>
            <a:endParaRPr b="1" sz="4000">
              <a:solidFill>
                <a:srgbClr val="002060"/>
              </a:solidFill>
              <a:latin typeface="KaiTi"/>
              <a:ea typeface="KaiTi"/>
              <a:cs typeface="KaiTi"/>
              <a:sym typeface="KaiTi"/>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The Blood of The Lamb Assures Our Ultimate Victory</a:t>
            </a:r>
            <a:endParaRPr/>
          </a:p>
        </p:txBody>
      </p:sp>
      <p:sp>
        <p:nvSpPr>
          <p:cNvPr id="176" name="Google Shape;176;p11"/>
          <p:cNvSpPr txBox="1"/>
          <p:nvPr/>
        </p:nvSpPr>
        <p:spPr>
          <a:xfrm>
            <a:off x="525294" y="1432826"/>
            <a:ext cx="10194586"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2060"/>
                </a:solidFill>
                <a:latin typeface="KaiTi"/>
                <a:ea typeface="KaiTi"/>
                <a:cs typeface="KaiTi"/>
                <a:sym typeface="KaiTi"/>
              </a:rPr>
              <a:t>1.羔羊宝血赐我们得胜到底的身份</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rgbClr val="0070C0"/>
                </a:solidFill>
                <a:latin typeface="Arial"/>
                <a:ea typeface="Arial"/>
                <a:cs typeface="Arial"/>
                <a:sym typeface="Arial"/>
              </a:rPr>
              <a:t> </a:t>
            </a:r>
            <a:r>
              <a:rPr lang="en-US" sz="2400">
                <a:solidFill>
                  <a:srgbClr val="0070C0"/>
                </a:solidFill>
                <a:latin typeface="Arial"/>
                <a:ea typeface="Arial"/>
                <a:cs typeface="Arial"/>
                <a:sym typeface="Arial"/>
              </a:rPr>
              <a:t> The Blood of The Lamb Gives Us an Identity of Victory to the End</a:t>
            </a:r>
            <a:endParaRPr/>
          </a:p>
        </p:txBody>
      </p:sp>
      <p:sp>
        <p:nvSpPr>
          <p:cNvPr id="177" name="Google Shape;177;p11"/>
          <p:cNvSpPr txBox="1"/>
          <p:nvPr/>
        </p:nvSpPr>
        <p:spPr>
          <a:xfrm>
            <a:off x="1" y="2449198"/>
            <a:ext cx="12191999" cy="954107"/>
          </a:xfrm>
          <a:prstGeom prst="rect">
            <a:avLst/>
          </a:prstGeom>
          <a:solidFill>
            <a:srgbClr val="D8E3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启示录12:11 弟兄</a:t>
            </a:r>
            <a:r>
              <a:rPr b="1" lang="en-US" sz="2800">
                <a:solidFill>
                  <a:srgbClr val="7030A0"/>
                </a:solidFill>
                <a:latin typeface="KaiTi"/>
                <a:ea typeface="KaiTi"/>
                <a:cs typeface="KaiTi"/>
                <a:sym typeface="KaiTi"/>
              </a:rPr>
              <a:t>胜</a:t>
            </a:r>
            <a:r>
              <a:rPr lang="en-US" sz="2800">
                <a:solidFill>
                  <a:srgbClr val="7030A0"/>
                </a:solidFill>
                <a:latin typeface="KaiTi"/>
                <a:ea typeface="KaiTi"/>
                <a:cs typeface="KaiTi"/>
                <a:sym typeface="KaiTi"/>
              </a:rPr>
              <a:t>过它，是因</a:t>
            </a:r>
            <a:r>
              <a:rPr b="1" lang="en-US" sz="2800">
                <a:solidFill>
                  <a:srgbClr val="7030A0"/>
                </a:solidFill>
                <a:latin typeface="KaiTi"/>
                <a:ea typeface="KaiTi"/>
                <a:cs typeface="KaiTi"/>
                <a:sym typeface="KaiTi"/>
              </a:rPr>
              <a:t>羔羊的血</a:t>
            </a:r>
            <a:r>
              <a:rPr lang="en-US" sz="2800">
                <a:solidFill>
                  <a:srgbClr val="7030A0"/>
                </a:solidFill>
                <a:latin typeface="KaiTi"/>
                <a:ea typeface="KaiTi"/>
                <a:cs typeface="KaiTi"/>
                <a:sym typeface="KaiTi"/>
              </a:rPr>
              <a:t>和自己所见证的道。他们虽至于</a:t>
            </a:r>
            <a:r>
              <a:rPr b="1" lang="en-US" sz="2800">
                <a:solidFill>
                  <a:srgbClr val="7030A0"/>
                </a:solidFill>
                <a:latin typeface="KaiTi"/>
                <a:ea typeface="KaiTi"/>
                <a:cs typeface="KaiTi"/>
                <a:sym typeface="KaiTi"/>
              </a:rPr>
              <a:t>死</a:t>
            </a:r>
            <a:r>
              <a:rPr lang="en-US" sz="2800">
                <a:solidFill>
                  <a:srgbClr val="7030A0"/>
                </a:solidFill>
                <a:latin typeface="KaiTi"/>
                <a:ea typeface="KaiTi"/>
                <a:cs typeface="KaiTi"/>
                <a:sym typeface="KaiTi"/>
              </a:rPr>
              <a:t>，也不爱惜性命。</a:t>
            </a:r>
            <a:endParaRPr sz="2800">
              <a:solidFill>
                <a:srgbClr val="7030A0"/>
              </a:solidFill>
              <a:latin typeface="KaiTi"/>
              <a:ea typeface="KaiTi"/>
              <a:cs typeface="KaiTi"/>
              <a:sym typeface="KaiTi"/>
            </a:endParaRPr>
          </a:p>
        </p:txBody>
      </p:sp>
      <p:sp>
        <p:nvSpPr>
          <p:cNvPr id="178" name="Google Shape;178;p11"/>
          <p:cNvSpPr txBox="1"/>
          <p:nvPr/>
        </p:nvSpPr>
        <p:spPr>
          <a:xfrm>
            <a:off x="3083666" y="3507985"/>
            <a:ext cx="5856052" cy="3046988"/>
          </a:xfrm>
          <a:prstGeom prst="rect">
            <a:avLst/>
          </a:prstGeom>
          <a:solidFill>
            <a:srgbClr val="C0E4F5"/>
          </a:solid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rgbClr val="002060"/>
              </a:buClr>
              <a:buSzPts val="3200"/>
              <a:buFont typeface="Arial"/>
              <a:buChar char="•"/>
            </a:pPr>
            <a:r>
              <a:rPr b="1" lang="en-US" sz="3200">
                <a:solidFill>
                  <a:srgbClr val="002060"/>
                </a:solidFill>
                <a:latin typeface="KaiTi"/>
                <a:ea typeface="KaiTi"/>
                <a:cs typeface="KaiTi"/>
                <a:sym typeface="KaiTi"/>
              </a:rPr>
              <a:t>死的罪人 - 称义的活人</a:t>
            </a:r>
            <a:endParaRPr b="1" sz="3200">
              <a:solidFill>
                <a:srgbClr val="002060"/>
              </a:solidFill>
              <a:latin typeface="KaiTi"/>
              <a:ea typeface="KaiTi"/>
              <a:cs typeface="KaiTi"/>
              <a:sym typeface="KaiTi"/>
            </a:endParaRPr>
          </a:p>
          <a:p>
            <a:pPr indent="-457200" lvl="0" marL="457200" marR="0" rtl="0" algn="l">
              <a:spcBef>
                <a:spcPts val="0"/>
              </a:spcBef>
              <a:spcAft>
                <a:spcPts val="0"/>
              </a:spcAft>
              <a:buClr>
                <a:srgbClr val="002060"/>
              </a:buClr>
              <a:buSzPts val="3200"/>
              <a:buFont typeface="Arial"/>
              <a:buChar char="•"/>
            </a:pPr>
            <a:r>
              <a:rPr b="1" lang="en-US" sz="3200">
                <a:solidFill>
                  <a:srgbClr val="002060"/>
                </a:solidFill>
                <a:latin typeface="KaiTi"/>
                <a:ea typeface="KaiTi"/>
                <a:cs typeface="KaiTi"/>
                <a:sym typeface="KaiTi"/>
              </a:rPr>
              <a:t>属世的人 - 属基督的人</a:t>
            </a:r>
            <a:endParaRPr b="1" sz="3200">
              <a:solidFill>
                <a:srgbClr val="002060"/>
              </a:solidFill>
              <a:latin typeface="KaiTi"/>
              <a:ea typeface="KaiTi"/>
              <a:cs typeface="KaiTi"/>
              <a:sym typeface="KaiTi"/>
            </a:endParaRPr>
          </a:p>
          <a:p>
            <a:pPr indent="-457200" lvl="0" marL="457200" marR="0" rtl="0" algn="l">
              <a:spcBef>
                <a:spcPts val="0"/>
              </a:spcBef>
              <a:spcAft>
                <a:spcPts val="0"/>
              </a:spcAft>
              <a:buClr>
                <a:srgbClr val="002060"/>
              </a:buClr>
              <a:buSzPts val="3200"/>
              <a:buFont typeface="Arial"/>
              <a:buChar char="•"/>
            </a:pPr>
            <a:r>
              <a:rPr b="1" lang="en-US" sz="3200">
                <a:solidFill>
                  <a:srgbClr val="002060"/>
                </a:solidFill>
                <a:latin typeface="KaiTi"/>
                <a:ea typeface="KaiTi"/>
                <a:cs typeface="KaiTi"/>
                <a:sym typeface="KaiTi"/>
              </a:rPr>
              <a:t>神的敌人 - 神的儿女</a:t>
            </a:r>
            <a:endParaRPr b="1" sz="3200">
              <a:solidFill>
                <a:srgbClr val="002060"/>
              </a:solidFill>
              <a:latin typeface="KaiTi"/>
              <a:ea typeface="KaiTi"/>
              <a:cs typeface="KaiTi"/>
              <a:sym typeface="KaiTi"/>
            </a:endParaRPr>
          </a:p>
          <a:p>
            <a:pPr indent="-457200" lvl="0" marL="457200" marR="0" rtl="0" algn="l">
              <a:spcBef>
                <a:spcPts val="0"/>
              </a:spcBef>
              <a:spcAft>
                <a:spcPts val="0"/>
              </a:spcAft>
              <a:buClr>
                <a:srgbClr val="002060"/>
              </a:buClr>
              <a:buSzPts val="3200"/>
              <a:buFont typeface="Arial"/>
              <a:buChar char="•"/>
            </a:pPr>
            <a:r>
              <a:rPr b="1" lang="en-US" sz="3200">
                <a:solidFill>
                  <a:srgbClr val="002060"/>
                </a:solidFill>
                <a:latin typeface="KaiTi"/>
                <a:ea typeface="KaiTi"/>
                <a:cs typeface="KaiTi"/>
                <a:sym typeface="KaiTi"/>
              </a:rPr>
              <a:t>被控告的 - 战胜控告的</a:t>
            </a:r>
            <a:endParaRPr b="1" sz="3200">
              <a:solidFill>
                <a:srgbClr val="002060"/>
              </a:solidFill>
              <a:latin typeface="KaiTi"/>
              <a:ea typeface="KaiTi"/>
              <a:cs typeface="KaiTi"/>
              <a:sym typeface="KaiTi"/>
            </a:endParaRPr>
          </a:p>
          <a:p>
            <a:pPr indent="-457200" lvl="0" marL="457200" marR="0" rtl="0" algn="l">
              <a:spcBef>
                <a:spcPts val="0"/>
              </a:spcBef>
              <a:spcAft>
                <a:spcPts val="0"/>
              </a:spcAft>
              <a:buClr>
                <a:srgbClr val="002060"/>
              </a:buClr>
              <a:buSzPts val="3200"/>
              <a:buFont typeface="Arial"/>
              <a:buChar char="•"/>
            </a:pPr>
            <a:r>
              <a:rPr b="1" lang="en-US" sz="3200">
                <a:solidFill>
                  <a:srgbClr val="002060"/>
                </a:solidFill>
                <a:latin typeface="KaiTi"/>
                <a:ea typeface="KaiTi"/>
                <a:cs typeface="KaiTi"/>
                <a:sym typeface="KaiTi"/>
              </a:rPr>
              <a:t>惧怕的人 – 坦然无惧</a:t>
            </a:r>
            <a:endParaRPr b="1" sz="3200">
              <a:solidFill>
                <a:srgbClr val="002060"/>
              </a:solidFill>
              <a:latin typeface="KaiTi"/>
              <a:ea typeface="KaiTi"/>
              <a:cs typeface="KaiTi"/>
              <a:sym typeface="KaiTi"/>
            </a:endParaRPr>
          </a:p>
          <a:p>
            <a:pPr indent="-457200" lvl="0" marL="457200" marR="0" rtl="0" algn="l">
              <a:spcBef>
                <a:spcPts val="0"/>
              </a:spcBef>
              <a:spcAft>
                <a:spcPts val="0"/>
              </a:spcAft>
              <a:buClr>
                <a:srgbClr val="002060"/>
              </a:buClr>
              <a:buSzPts val="3200"/>
              <a:buFont typeface="Arial"/>
              <a:buChar char="•"/>
            </a:pPr>
            <a:r>
              <a:rPr b="1" lang="en-US" sz="3200">
                <a:solidFill>
                  <a:srgbClr val="002060"/>
                </a:solidFill>
                <a:latin typeface="KaiTi"/>
                <a:ea typeface="KaiTi"/>
                <a:cs typeface="KaiTi"/>
                <a:sym typeface="KaiTi"/>
              </a:rPr>
              <a:t>必失败的 - 得胜到底的</a:t>
            </a:r>
            <a:endParaRPr b="1" sz="3200">
              <a:solidFill>
                <a:srgbClr val="002060"/>
              </a:solidFill>
              <a:latin typeface="KaiTi"/>
              <a:ea typeface="KaiTi"/>
              <a:cs typeface="KaiTi"/>
              <a:sym typeface="KaiT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3" name="Shape 183"/>
        <p:cNvGrpSpPr/>
        <p:nvPr/>
      </p:nvGrpSpPr>
      <p:grpSpPr>
        <a:xfrm>
          <a:off x="0" y="0"/>
          <a:ext cx="0" cy="0"/>
          <a:chOff x="0" y="0"/>
          <a:chExt cx="0" cy="0"/>
        </a:xfrm>
      </p:grpSpPr>
      <p:sp>
        <p:nvSpPr>
          <p:cNvPr id="184" name="Google Shape;184;p12"/>
          <p:cNvSpPr/>
          <p:nvPr/>
        </p:nvSpPr>
        <p:spPr>
          <a:xfrm>
            <a:off x="0" y="2"/>
            <a:ext cx="12192000" cy="685799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5" name="Google Shape;185;p12"/>
          <p:cNvSpPr/>
          <p:nvPr/>
        </p:nvSpPr>
        <p:spPr>
          <a:xfrm flipH="1" rot="5400000">
            <a:off x="-1417539" y="1417538"/>
            <a:ext cx="6875818" cy="4040744"/>
          </a:xfrm>
          <a:prstGeom prst="rect">
            <a:avLst/>
          </a:prstGeom>
          <a:gradFill>
            <a:gsLst>
              <a:gs pos="0">
                <a:srgbClr val="000000"/>
              </a:gs>
              <a:gs pos="11000">
                <a:srgbClr val="000000"/>
              </a:gs>
              <a:gs pos="100000">
                <a:srgbClr val="0F4761"/>
              </a:gs>
            </a:gsLst>
            <a:lin ang="186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 name="Google Shape;186;p12"/>
          <p:cNvSpPr/>
          <p:nvPr/>
        </p:nvSpPr>
        <p:spPr>
          <a:xfrm rot="-5400000">
            <a:off x="-159565" y="2659404"/>
            <a:ext cx="4355594" cy="4040742"/>
          </a:xfrm>
          <a:prstGeom prst="rect">
            <a:avLst/>
          </a:prstGeom>
          <a:gradFill>
            <a:gsLst>
              <a:gs pos="0">
                <a:srgbClr val="156082">
                  <a:alpha val="50196"/>
                </a:srgbClr>
              </a:gs>
              <a:gs pos="100000">
                <a:srgbClr val="0A2F41">
                  <a:alpha val="0"/>
                </a:srgbClr>
              </a:gs>
            </a:gsLst>
            <a:lin ang="11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87" name="Google Shape;187;p12"/>
          <p:cNvPicPr preferRelativeResize="0"/>
          <p:nvPr>
            <p:ph idx="1" type="body"/>
          </p:nvPr>
        </p:nvPicPr>
        <p:blipFill rotWithShape="1">
          <a:blip r:embed="rId3">
            <a:alphaModFix/>
          </a:blip>
          <a:srcRect b="-2" l="5073" r="5918" t="0"/>
          <a:stretch/>
        </p:blipFill>
        <p:spPr>
          <a:xfrm>
            <a:off x="4038599" y="10"/>
            <a:ext cx="8160026" cy="6875809"/>
          </a:xfrm>
          <a:prstGeom prst="rect">
            <a:avLst/>
          </a:prstGeom>
          <a:noFill/>
          <a:ln>
            <a:noFill/>
          </a:ln>
        </p:spPr>
      </p:pic>
      <p:sp>
        <p:nvSpPr>
          <p:cNvPr id="188" name="Google Shape;188;p12"/>
          <p:cNvSpPr/>
          <p:nvPr/>
        </p:nvSpPr>
        <p:spPr>
          <a:xfrm rot="6097846">
            <a:off x="-747355" y="1201312"/>
            <a:ext cx="4808302" cy="4088666"/>
          </a:xfrm>
          <a:custGeom>
            <a:rect b="b" l="l" r="r" t="t"/>
            <a:pathLst>
              <a:path extrusionOk="0" h="4088666" w="4808302">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0">
                <a:srgbClr val="43B0E1">
                  <a:alpha val="0"/>
                </a:srgbClr>
              </a:gs>
              <a:gs pos="39000">
                <a:srgbClr val="43B0E1">
                  <a:alpha val="0"/>
                </a:srgbClr>
              </a:gs>
              <a:gs pos="100000">
                <a:srgbClr val="0F4761">
                  <a:alpha val="25882"/>
                </a:srgbClr>
              </a:gs>
            </a:gsLst>
            <a:lin ang="16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9" name="Google Shape;189;p12"/>
          <p:cNvSpPr txBox="1"/>
          <p:nvPr>
            <p:ph type="title"/>
          </p:nvPr>
        </p:nvSpPr>
        <p:spPr>
          <a:xfrm>
            <a:off x="534473" y="2950387"/>
            <a:ext cx="3052293" cy="35314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rgbClr val="FFFFFF"/>
              </a:buClr>
              <a:buSzPts val="4000"/>
              <a:buFont typeface="Play"/>
              <a:buNone/>
            </a:pPr>
            <a:r>
              <a:rPr lang="en-US" sz="4000">
                <a:solidFill>
                  <a:srgbClr val="FFFFFF"/>
                </a:solidFill>
              </a:rPr>
              <a:t>GKCCCC 2026 秋季带领同工灵修退修会</a:t>
            </a:r>
            <a:endParaRPr sz="40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193" name="Shape 193"/>
        <p:cNvGrpSpPr/>
        <p:nvPr/>
      </p:nvGrpSpPr>
      <p:grpSpPr>
        <a:xfrm>
          <a:off x="0" y="0"/>
          <a:ext cx="0" cy="0"/>
          <a:chOff x="0" y="0"/>
          <a:chExt cx="0" cy="0"/>
        </a:xfrm>
      </p:grpSpPr>
      <p:sp>
        <p:nvSpPr>
          <p:cNvPr id="194" name="Google Shape;194;p13"/>
          <p:cNvSpPr txBox="1"/>
          <p:nvPr/>
        </p:nvSpPr>
        <p:spPr>
          <a:xfrm>
            <a:off x="150607" y="295835"/>
            <a:ext cx="11876442" cy="1077218"/>
          </a:xfrm>
          <a:prstGeom prst="rect">
            <a:avLst/>
          </a:prstGeom>
          <a:solidFill>
            <a:srgbClr val="D8E3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02060"/>
                </a:solidFill>
                <a:latin typeface="KaiTi"/>
                <a:ea typeface="KaiTi"/>
                <a:cs typeface="KaiTi"/>
                <a:sym typeface="KaiTi"/>
              </a:rPr>
              <a:t>三、羔羊宝血是我们得胜到底的保障</a:t>
            </a:r>
            <a:endParaRPr b="1" sz="4000">
              <a:solidFill>
                <a:srgbClr val="002060"/>
              </a:solidFill>
              <a:latin typeface="KaiTi"/>
              <a:ea typeface="KaiTi"/>
              <a:cs typeface="KaiTi"/>
              <a:sym typeface="KaiTi"/>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The Blood of The Lamb Assures Our Ultimate Victory</a:t>
            </a:r>
            <a:endParaRPr/>
          </a:p>
        </p:txBody>
      </p:sp>
      <p:sp>
        <p:nvSpPr>
          <p:cNvPr id="195" name="Google Shape;195;p13"/>
          <p:cNvSpPr txBox="1"/>
          <p:nvPr/>
        </p:nvSpPr>
        <p:spPr>
          <a:xfrm>
            <a:off x="525294" y="1432826"/>
            <a:ext cx="10194586"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2060"/>
                </a:solidFill>
                <a:latin typeface="KaiTi"/>
                <a:ea typeface="KaiTi"/>
                <a:cs typeface="KaiTi"/>
                <a:sym typeface="KaiTi"/>
              </a:rPr>
              <a:t>2.羔羊宝血使我们成为神国度基业</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1800">
                <a:solidFill>
                  <a:srgbClr val="0070C0"/>
                </a:solidFill>
                <a:latin typeface="Arial"/>
                <a:ea typeface="Arial"/>
                <a:cs typeface="Arial"/>
                <a:sym typeface="Arial"/>
              </a:rPr>
              <a:t> </a:t>
            </a:r>
            <a:r>
              <a:rPr lang="en-US" sz="2400">
                <a:solidFill>
                  <a:srgbClr val="0070C0"/>
                </a:solidFill>
                <a:latin typeface="Arial"/>
                <a:ea typeface="Arial"/>
                <a:cs typeface="Arial"/>
                <a:sym typeface="Arial"/>
              </a:rPr>
              <a:t> The Blood of The Lamb Makes Us Heirs of God’s Kingdom</a:t>
            </a:r>
            <a:endParaRPr/>
          </a:p>
        </p:txBody>
      </p:sp>
      <p:sp>
        <p:nvSpPr>
          <p:cNvPr id="196" name="Google Shape;196;p13"/>
          <p:cNvSpPr txBox="1"/>
          <p:nvPr/>
        </p:nvSpPr>
        <p:spPr>
          <a:xfrm>
            <a:off x="875489" y="2351922"/>
            <a:ext cx="3570051" cy="1384995"/>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出埃及记19:6 你们要归我作祭司的国度，为圣洁的国民。</a:t>
            </a:r>
            <a:endParaRPr sz="2800">
              <a:solidFill>
                <a:srgbClr val="7030A0"/>
              </a:solidFill>
              <a:latin typeface="KaiTi"/>
              <a:ea typeface="KaiTi"/>
              <a:cs typeface="KaiTi"/>
              <a:sym typeface="KaiTi"/>
            </a:endParaRPr>
          </a:p>
        </p:txBody>
      </p:sp>
      <p:sp>
        <p:nvSpPr>
          <p:cNvPr id="197" name="Google Shape;197;p13"/>
          <p:cNvSpPr txBox="1"/>
          <p:nvPr/>
        </p:nvSpPr>
        <p:spPr>
          <a:xfrm>
            <a:off x="817123" y="3887363"/>
            <a:ext cx="11167353" cy="1384995"/>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启示录5:9 …因为你曾被杀，用自己的血从各族、各方、各民、各国中买了人来，叫他们归于神，10 又叫他们成为国民，作祭司归于神，在地上执掌王权。</a:t>
            </a:r>
            <a:endParaRPr/>
          </a:p>
        </p:txBody>
      </p:sp>
      <p:sp>
        <p:nvSpPr>
          <p:cNvPr id="198" name="Google Shape;198;p13"/>
          <p:cNvSpPr txBox="1"/>
          <p:nvPr/>
        </p:nvSpPr>
        <p:spPr>
          <a:xfrm>
            <a:off x="5680953" y="2300041"/>
            <a:ext cx="6342434" cy="1384995"/>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以弗所书1:18 并且照明你们心中的眼睛，使你们知道他的恩召有何等指望，他在圣徒中得的基业有何等丰盛的荣耀；</a:t>
            </a:r>
            <a:endParaRPr sz="2800">
              <a:solidFill>
                <a:srgbClr val="7030A0"/>
              </a:solidFill>
              <a:latin typeface="KaiTi"/>
              <a:ea typeface="KaiTi"/>
              <a:cs typeface="KaiTi"/>
              <a:sym typeface="KaiTi"/>
            </a:endParaRPr>
          </a:p>
        </p:txBody>
      </p:sp>
      <p:sp>
        <p:nvSpPr>
          <p:cNvPr id="199" name="Google Shape;199;p13"/>
          <p:cNvSpPr txBox="1"/>
          <p:nvPr/>
        </p:nvSpPr>
        <p:spPr>
          <a:xfrm>
            <a:off x="366411" y="5495835"/>
            <a:ext cx="1345658" cy="1200329"/>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275317"/>
                </a:solidFill>
                <a:latin typeface="KaiTi"/>
                <a:ea typeface="KaiTi"/>
                <a:cs typeface="KaiTi"/>
                <a:sym typeface="KaiTi"/>
              </a:rPr>
              <a:t>羔羊被杀</a:t>
            </a:r>
            <a:endParaRPr b="1" sz="3600">
              <a:solidFill>
                <a:srgbClr val="275317"/>
              </a:solidFill>
              <a:latin typeface="KaiTi"/>
              <a:ea typeface="KaiTi"/>
              <a:cs typeface="KaiTi"/>
              <a:sym typeface="KaiTi"/>
            </a:endParaRPr>
          </a:p>
        </p:txBody>
      </p:sp>
      <p:sp>
        <p:nvSpPr>
          <p:cNvPr id="200" name="Google Shape;200;p13"/>
          <p:cNvSpPr txBox="1"/>
          <p:nvPr/>
        </p:nvSpPr>
        <p:spPr>
          <a:xfrm>
            <a:off x="2425432" y="5492301"/>
            <a:ext cx="1345658" cy="1200329"/>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275317"/>
                </a:solidFill>
                <a:latin typeface="KaiTi"/>
                <a:ea typeface="KaiTi"/>
                <a:cs typeface="KaiTi"/>
                <a:sym typeface="KaiTi"/>
              </a:rPr>
              <a:t>宝血买赎</a:t>
            </a:r>
            <a:endParaRPr b="1" sz="3600">
              <a:solidFill>
                <a:srgbClr val="275317"/>
              </a:solidFill>
              <a:latin typeface="KaiTi"/>
              <a:ea typeface="KaiTi"/>
              <a:cs typeface="KaiTi"/>
              <a:sym typeface="KaiTi"/>
            </a:endParaRPr>
          </a:p>
        </p:txBody>
      </p:sp>
      <p:sp>
        <p:nvSpPr>
          <p:cNvPr id="201" name="Google Shape;201;p13"/>
          <p:cNvSpPr txBox="1"/>
          <p:nvPr/>
        </p:nvSpPr>
        <p:spPr>
          <a:xfrm>
            <a:off x="4507151" y="5482865"/>
            <a:ext cx="1345658" cy="1200329"/>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275317"/>
                </a:solidFill>
                <a:latin typeface="KaiTi"/>
                <a:ea typeface="KaiTi"/>
                <a:cs typeface="KaiTi"/>
                <a:sym typeface="KaiTi"/>
              </a:rPr>
              <a:t>归于基督</a:t>
            </a:r>
            <a:endParaRPr b="1" sz="3600">
              <a:solidFill>
                <a:srgbClr val="275317"/>
              </a:solidFill>
              <a:latin typeface="KaiTi"/>
              <a:ea typeface="KaiTi"/>
              <a:cs typeface="KaiTi"/>
              <a:sym typeface="KaiTi"/>
            </a:endParaRPr>
          </a:p>
        </p:txBody>
      </p:sp>
      <p:sp>
        <p:nvSpPr>
          <p:cNvPr id="202" name="Google Shape;202;p13"/>
          <p:cNvSpPr txBox="1"/>
          <p:nvPr/>
        </p:nvSpPr>
        <p:spPr>
          <a:xfrm>
            <a:off x="8297695" y="5469894"/>
            <a:ext cx="1345658" cy="1200329"/>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275317"/>
                </a:solidFill>
                <a:latin typeface="KaiTi"/>
                <a:ea typeface="KaiTi"/>
                <a:cs typeface="KaiTi"/>
                <a:sym typeface="KaiTi"/>
              </a:rPr>
              <a:t>国度基业</a:t>
            </a:r>
            <a:endParaRPr b="1" sz="3600">
              <a:solidFill>
                <a:srgbClr val="275317"/>
              </a:solidFill>
              <a:latin typeface="KaiTi"/>
              <a:ea typeface="KaiTi"/>
              <a:cs typeface="KaiTi"/>
              <a:sym typeface="KaiTi"/>
            </a:endParaRPr>
          </a:p>
        </p:txBody>
      </p:sp>
      <p:sp>
        <p:nvSpPr>
          <p:cNvPr id="203" name="Google Shape;203;p13"/>
          <p:cNvSpPr txBox="1"/>
          <p:nvPr/>
        </p:nvSpPr>
        <p:spPr>
          <a:xfrm>
            <a:off x="10230259" y="5427741"/>
            <a:ext cx="1345658" cy="1200329"/>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275317"/>
                </a:solidFill>
                <a:latin typeface="KaiTi"/>
                <a:ea typeface="KaiTi"/>
                <a:cs typeface="KaiTi"/>
                <a:sym typeface="KaiTi"/>
              </a:rPr>
              <a:t>得胜到底</a:t>
            </a:r>
            <a:endParaRPr b="1" sz="3600">
              <a:solidFill>
                <a:srgbClr val="275317"/>
              </a:solidFill>
              <a:latin typeface="KaiTi"/>
              <a:ea typeface="KaiTi"/>
              <a:cs typeface="KaiTi"/>
              <a:sym typeface="KaiTi"/>
            </a:endParaRPr>
          </a:p>
        </p:txBody>
      </p:sp>
      <p:sp>
        <p:nvSpPr>
          <p:cNvPr id="204" name="Google Shape;204;p13"/>
          <p:cNvSpPr txBox="1"/>
          <p:nvPr/>
        </p:nvSpPr>
        <p:spPr>
          <a:xfrm>
            <a:off x="6417015" y="5476379"/>
            <a:ext cx="1345658" cy="1200329"/>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275317"/>
                </a:solidFill>
                <a:latin typeface="KaiTi"/>
                <a:ea typeface="KaiTi"/>
                <a:cs typeface="KaiTi"/>
                <a:sym typeface="KaiTi"/>
              </a:rPr>
              <a:t>神国子民</a:t>
            </a:r>
            <a:endParaRPr b="1" sz="3600">
              <a:solidFill>
                <a:srgbClr val="275317"/>
              </a:solidFill>
              <a:latin typeface="KaiTi"/>
              <a:ea typeface="KaiTi"/>
              <a:cs typeface="KaiTi"/>
              <a:sym typeface="KaiTi"/>
            </a:endParaRPr>
          </a:p>
        </p:txBody>
      </p:sp>
      <p:cxnSp>
        <p:nvCxnSpPr>
          <p:cNvPr id="205" name="Google Shape;205;p13"/>
          <p:cNvCxnSpPr/>
          <p:nvPr/>
        </p:nvCxnSpPr>
        <p:spPr>
          <a:xfrm>
            <a:off x="1838527" y="6099243"/>
            <a:ext cx="457200" cy="0"/>
          </a:xfrm>
          <a:prstGeom prst="straightConnector1">
            <a:avLst/>
          </a:prstGeom>
          <a:noFill/>
          <a:ln cap="flat" cmpd="sng" w="57150">
            <a:solidFill>
              <a:srgbClr val="009242"/>
            </a:solidFill>
            <a:prstDash val="solid"/>
            <a:miter lim="8000"/>
            <a:headEnd len="sm" w="sm" type="none"/>
            <a:tailEnd len="med" w="med" type="triangle"/>
          </a:ln>
        </p:spPr>
      </p:cxnSp>
      <p:cxnSp>
        <p:nvCxnSpPr>
          <p:cNvPr id="206" name="Google Shape;206;p13"/>
          <p:cNvCxnSpPr/>
          <p:nvPr/>
        </p:nvCxnSpPr>
        <p:spPr>
          <a:xfrm>
            <a:off x="3897548" y="6125183"/>
            <a:ext cx="457200" cy="0"/>
          </a:xfrm>
          <a:prstGeom prst="straightConnector1">
            <a:avLst/>
          </a:prstGeom>
          <a:noFill/>
          <a:ln cap="flat" cmpd="sng" w="57150">
            <a:solidFill>
              <a:srgbClr val="009242"/>
            </a:solidFill>
            <a:prstDash val="solid"/>
            <a:miter lim="8000"/>
            <a:headEnd len="sm" w="sm" type="none"/>
            <a:tailEnd len="med" w="med" type="triangle"/>
          </a:ln>
        </p:spPr>
      </p:cxnSp>
      <p:cxnSp>
        <p:nvCxnSpPr>
          <p:cNvPr id="207" name="Google Shape;207;p13"/>
          <p:cNvCxnSpPr/>
          <p:nvPr/>
        </p:nvCxnSpPr>
        <p:spPr>
          <a:xfrm>
            <a:off x="5920902" y="6173822"/>
            <a:ext cx="457200" cy="0"/>
          </a:xfrm>
          <a:prstGeom prst="straightConnector1">
            <a:avLst/>
          </a:prstGeom>
          <a:noFill/>
          <a:ln cap="flat" cmpd="sng" w="57150">
            <a:solidFill>
              <a:srgbClr val="009242"/>
            </a:solidFill>
            <a:prstDash val="solid"/>
            <a:miter lim="8000"/>
            <a:headEnd len="sm" w="sm" type="none"/>
            <a:tailEnd len="med" w="med" type="triangle"/>
          </a:ln>
        </p:spPr>
      </p:cxnSp>
      <p:cxnSp>
        <p:nvCxnSpPr>
          <p:cNvPr id="208" name="Google Shape;208;p13"/>
          <p:cNvCxnSpPr/>
          <p:nvPr/>
        </p:nvCxnSpPr>
        <p:spPr>
          <a:xfrm>
            <a:off x="7788612" y="6183550"/>
            <a:ext cx="457200" cy="0"/>
          </a:xfrm>
          <a:prstGeom prst="straightConnector1">
            <a:avLst/>
          </a:prstGeom>
          <a:noFill/>
          <a:ln cap="flat" cmpd="sng" w="57150">
            <a:solidFill>
              <a:srgbClr val="009242"/>
            </a:solidFill>
            <a:prstDash val="solid"/>
            <a:miter lim="8000"/>
            <a:headEnd len="sm" w="sm" type="none"/>
            <a:tailEnd len="med" w="med" type="triangle"/>
          </a:ln>
        </p:spPr>
      </p:cxnSp>
      <p:cxnSp>
        <p:nvCxnSpPr>
          <p:cNvPr id="209" name="Google Shape;209;p13"/>
          <p:cNvCxnSpPr/>
          <p:nvPr/>
        </p:nvCxnSpPr>
        <p:spPr>
          <a:xfrm>
            <a:off x="9714689" y="6144639"/>
            <a:ext cx="457200" cy="0"/>
          </a:xfrm>
          <a:prstGeom prst="straightConnector1">
            <a:avLst/>
          </a:prstGeom>
          <a:noFill/>
          <a:ln cap="flat" cmpd="sng" w="57150">
            <a:solidFill>
              <a:srgbClr val="009242"/>
            </a:solidFill>
            <a:prstDash val="solid"/>
            <a:miter lim="8000"/>
            <a:headEnd len="sm" w="sm" type="none"/>
            <a:tailEnd len="med" w="med" type="triangl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213" name="Shape 213"/>
        <p:cNvGrpSpPr/>
        <p:nvPr/>
      </p:nvGrpSpPr>
      <p:grpSpPr>
        <a:xfrm>
          <a:off x="0" y="0"/>
          <a:ext cx="0" cy="0"/>
          <a:chOff x="0" y="0"/>
          <a:chExt cx="0" cy="0"/>
        </a:xfrm>
      </p:grpSpPr>
      <p:pic>
        <p:nvPicPr>
          <p:cNvPr descr="新年献活祭" id="214" name="Google Shape;214;p14"/>
          <p:cNvPicPr preferRelativeResize="0"/>
          <p:nvPr/>
        </p:nvPicPr>
        <p:blipFill rotWithShape="1">
          <a:blip r:embed="rId3">
            <a:alphaModFix amt="18000"/>
          </a:blip>
          <a:srcRect b="0" l="0" r="0" t="0"/>
          <a:stretch/>
        </p:blipFill>
        <p:spPr>
          <a:xfrm>
            <a:off x="5776856" y="0"/>
            <a:ext cx="6415144" cy="6938682"/>
          </a:xfrm>
          <a:prstGeom prst="rect">
            <a:avLst/>
          </a:prstGeom>
          <a:noFill/>
          <a:ln>
            <a:noFill/>
          </a:ln>
        </p:spPr>
      </p:pic>
      <p:sp>
        <p:nvSpPr>
          <p:cNvPr id="215" name="Google Shape;215;p14"/>
          <p:cNvSpPr txBox="1"/>
          <p:nvPr/>
        </p:nvSpPr>
        <p:spPr>
          <a:xfrm>
            <a:off x="0" y="91439"/>
            <a:ext cx="12192000" cy="717119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b="1" lang="en-US" sz="2800">
                <a:solidFill>
                  <a:srgbClr val="002060"/>
                </a:solidFill>
                <a:latin typeface="KaiTi"/>
                <a:ea typeface="KaiTi"/>
                <a:cs typeface="KaiTi"/>
                <a:sym typeface="KaiTi"/>
              </a:rPr>
              <a:t>当作圣洁的活祭献与神</a:t>
            </a:r>
            <a:endParaRPr b="1" sz="2800">
              <a:solidFill>
                <a:srgbClr val="002060"/>
              </a:solidFill>
              <a:latin typeface="KaiTi"/>
              <a:ea typeface="KaiTi"/>
              <a:cs typeface="KaiTi"/>
              <a:sym typeface="KaiTi"/>
            </a:endParaRPr>
          </a:p>
          <a:p>
            <a:pPr indent="0" lvl="0" marL="0" marR="0" rtl="0" algn="ctr">
              <a:spcBef>
                <a:spcPts val="0"/>
              </a:spcBef>
              <a:spcAft>
                <a:spcPts val="0"/>
              </a:spcAft>
              <a:buNone/>
            </a:pPr>
            <a:r>
              <a:t/>
            </a:r>
            <a:endParaRPr sz="1800">
              <a:solidFill>
                <a:schemeClr val="dk1"/>
              </a:solidFill>
              <a:latin typeface="Arial"/>
              <a:ea typeface="Arial"/>
              <a:cs typeface="Arial"/>
              <a:sym typeface="Arial"/>
            </a:endParaRPr>
          </a:p>
          <a:p>
            <a:pPr indent="0" lvl="0" marL="0" marR="0" rtl="0" algn="ctr">
              <a:spcBef>
                <a:spcPts val="0"/>
              </a:spcBef>
              <a:spcAft>
                <a:spcPts val="0"/>
              </a:spcAft>
              <a:buNone/>
            </a:pPr>
            <a:r>
              <a:rPr b="1" lang="en-US" sz="4800">
                <a:solidFill>
                  <a:srgbClr val="002060"/>
                </a:solidFill>
                <a:latin typeface="KaiTi"/>
                <a:ea typeface="KaiTi"/>
                <a:cs typeface="KaiTi"/>
                <a:sym typeface="KaiTi"/>
              </a:rPr>
              <a:t>得胜之祭 – 羔羊宝血，得胜的根基</a:t>
            </a:r>
            <a:br>
              <a:rPr b="1" lang="en-US" sz="4400">
                <a:solidFill>
                  <a:srgbClr val="002060"/>
                </a:solidFill>
                <a:latin typeface="KaiTi"/>
                <a:ea typeface="KaiTi"/>
                <a:cs typeface="KaiTi"/>
                <a:sym typeface="KaiTi"/>
              </a:rPr>
            </a:br>
            <a:r>
              <a:rPr b="1" lang="en-US" sz="4400">
                <a:solidFill>
                  <a:srgbClr val="002060"/>
                </a:solidFill>
                <a:latin typeface="KaiTi"/>
                <a:ea typeface="KaiTi"/>
                <a:cs typeface="KaiTi"/>
                <a:sym typeface="KaiTi"/>
              </a:rPr>
              <a:t> </a:t>
            </a:r>
            <a:r>
              <a:rPr b="1" lang="en-US" sz="2400">
                <a:solidFill>
                  <a:srgbClr val="0070C0"/>
                </a:solidFill>
                <a:latin typeface="Arial"/>
                <a:ea typeface="Arial"/>
                <a:cs typeface="Arial"/>
                <a:sym typeface="Arial"/>
              </a:rPr>
              <a:t>The Victorious Sacrifice – The Precious Blood of The Lamb is The Foundation of Victory</a:t>
            </a:r>
            <a:br>
              <a:rPr lang="en-US" sz="2400">
                <a:solidFill>
                  <a:srgbClr val="0070C0"/>
                </a:solidFill>
                <a:latin typeface="Arial"/>
                <a:ea typeface="Arial"/>
                <a:cs typeface="Arial"/>
                <a:sym typeface="Arial"/>
              </a:rPr>
            </a:br>
            <a:endParaRPr b="1" sz="2400">
              <a:solidFill>
                <a:srgbClr val="002060"/>
              </a:solidFill>
              <a:latin typeface="KaiTi"/>
              <a:ea typeface="KaiTi"/>
              <a:cs typeface="KaiTi"/>
              <a:sym typeface="KaiTi"/>
            </a:endParaRPr>
          </a:p>
          <a:p>
            <a:pPr indent="0" lvl="0" marL="0" marR="0" rtl="0" algn="l">
              <a:spcBef>
                <a:spcPts val="0"/>
              </a:spcBef>
              <a:spcAft>
                <a:spcPts val="0"/>
              </a:spcAft>
              <a:buNone/>
            </a:pPr>
            <a:r>
              <a:rPr b="1" lang="en-US" sz="4000">
                <a:solidFill>
                  <a:srgbClr val="002060"/>
                </a:solidFill>
                <a:latin typeface="KaiTi"/>
                <a:ea typeface="KaiTi"/>
                <a:cs typeface="KaiTi"/>
                <a:sym typeface="KaiTi"/>
              </a:rPr>
              <a:t>一、神为我们预备了得胜的羔羊宝血</a:t>
            </a:r>
            <a:endParaRPr b="1" sz="4000">
              <a:solidFill>
                <a:srgbClr val="002060"/>
              </a:solidFill>
              <a:latin typeface="KaiTi"/>
              <a:ea typeface="KaiTi"/>
              <a:cs typeface="KaiTi"/>
              <a:sym typeface="KaiTi"/>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God has prepared for us The victorious blood of The Lamb</a:t>
            </a:r>
            <a:endParaRPr/>
          </a:p>
          <a:p>
            <a:pPr indent="0" lvl="0" marL="0" marR="0" rtl="0" algn="l">
              <a:spcBef>
                <a:spcPts val="0"/>
              </a:spcBef>
              <a:spcAft>
                <a:spcPts val="0"/>
              </a:spcAft>
              <a:buNone/>
            </a:pPr>
            <a:r>
              <a:rPr b="1" lang="en-US" sz="4000">
                <a:solidFill>
                  <a:srgbClr val="002060"/>
                </a:solidFill>
                <a:latin typeface="KaiTi"/>
                <a:ea typeface="KaiTi"/>
                <a:cs typeface="KaiTi"/>
                <a:sym typeface="KaiTi"/>
              </a:rPr>
              <a:t>二、羔羊宝血是属灵争战的得胜根基</a:t>
            </a:r>
            <a:endParaRPr b="1" sz="2400">
              <a:solidFill>
                <a:srgbClr val="002060"/>
              </a:solidFill>
              <a:latin typeface="KaiTi"/>
              <a:ea typeface="KaiTi"/>
              <a:cs typeface="KaiTi"/>
              <a:sym typeface="KaiTi"/>
            </a:endParaRPr>
          </a:p>
          <a:p>
            <a:pPr indent="0" lvl="0" marL="0" marR="0" rtl="0" algn="l">
              <a:spcBef>
                <a:spcPts val="0"/>
              </a:spcBef>
              <a:spcAft>
                <a:spcPts val="0"/>
              </a:spcAft>
              <a:buNone/>
            </a:pPr>
            <a:r>
              <a:rPr b="1" lang="en-US" sz="2400">
                <a:solidFill>
                  <a:srgbClr val="002060"/>
                </a:solidFill>
                <a:latin typeface="KaiTi"/>
                <a:ea typeface="KaiTi"/>
                <a:cs typeface="KaiTi"/>
                <a:sym typeface="KaiTi"/>
              </a:rPr>
              <a:t>       </a:t>
            </a:r>
            <a:r>
              <a:rPr lang="en-US" sz="2400">
                <a:solidFill>
                  <a:srgbClr val="0070C0"/>
                </a:solidFill>
                <a:latin typeface="Arial"/>
                <a:ea typeface="Arial"/>
                <a:cs typeface="Arial"/>
                <a:sym typeface="Arial"/>
              </a:rPr>
              <a:t>The Blood of The Lamb Is The Foundation of Victory in Spiritual Warfare</a:t>
            </a:r>
            <a:endParaRPr/>
          </a:p>
          <a:p>
            <a:pPr indent="0" lvl="0" marL="0" marR="0" rtl="0" algn="l">
              <a:spcBef>
                <a:spcPts val="0"/>
              </a:spcBef>
              <a:spcAft>
                <a:spcPts val="0"/>
              </a:spcAft>
              <a:buNone/>
            </a:pPr>
            <a:r>
              <a:rPr b="1" lang="en-US" sz="4000">
                <a:solidFill>
                  <a:srgbClr val="002060"/>
                </a:solidFill>
                <a:latin typeface="KaiTi"/>
                <a:ea typeface="KaiTi"/>
                <a:cs typeface="KaiTi"/>
                <a:sym typeface="KaiTi"/>
              </a:rPr>
              <a:t>三、羔羊宝血是我们得胜到底的保障</a:t>
            </a:r>
            <a:endParaRPr b="1" sz="4000">
              <a:solidFill>
                <a:srgbClr val="002060"/>
              </a:solidFill>
              <a:latin typeface="KaiTi"/>
              <a:ea typeface="KaiTi"/>
              <a:cs typeface="KaiTi"/>
              <a:sym typeface="KaiTi"/>
            </a:endParaRPr>
          </a:p>
          <a:p>
            <a:pPr indent="0" lvl="0" marL="0" marR="0" rtl="0" algn="l">
              <a:spcBef>
                <a:spcPts val="0"/>
              </a:spcBef>
              <a:spcAft>
                <a:spcPts val="0"/>
              </a:spcAft>
              <a:buNone/>
            </a:pPr>
            <a:r>
              <a:rPr lang="en-US" sz="1800">
                <a:solidFill>
                  <a:schemeClr val="dk1"/>
                </a:solidFill>
                <a:latin typeface="Arial"/>
                <a:ea typeface="Arial"/>
                <a:cs typeface="Arial"/>
                <a:sym typeface="Arial"/>
              </a:rPr>
              <a:t>                      </a:t>
            </a:r>
            <a:r>
              <a:rPr lang="en-US" sz="2400">
                <a:solidFill>
                  <a:srgbClr val="0070C0"/>
                </a:solidFill>
                <a:latin typeface="Arial"/>
                <a:ea typeface="Arial"/>
                <a:cs typeface="Arial"/>
                <a:sym typeface="Arial"/>
              </a:rPr>
              <a:t>The Blood of The Lamb Assures Our Ultimate Victory</a:t>
            </a:r>
            <a:endParaRPr/>
          </a:p>
          <a:p>
            <a:pPr indent="0" lvl="0" marL="0" marR="0" rtl="0" algn="l">
              <a:spcBef>
                <a:spcPts val="0"/>
              </a:spcBef>
              <a:spcAft>
                <a:spcPts val="0"/>
              </a:spcAft>
              <a:buNone/>
            </a:pPr>
            <a:r>
              <a:rPr b="1" lang="en-US" sz="4000">
                <a:solidFill>
                  <a:srgbClr val="002060"/>
                </a:solidFill>
                <a:latin typeface="KaiTi"/>
                <a:ea typeface="KaiTi"/>
                <a:cs typeface="KaiTi"/>
                <a:sym typeface="KaiTi"/>
              </a:rPr>
              <a:t> </a:t>
            </a:r>
            <a:endParaRPr sz="2400">
              <a:solidFill>
                <a:srgbClr val="0070C0"/>
              </a:solidFill>
              <a:latin typeface="Arial"/>
              <a:ea typeface="Arial"/>
              <a:cs typeface="Arial"/>
              <a:sym typeface="Arial"/>
            </a:endParaRPr>
          </a:p>
          <a:p>
            <a:pPr indent="0" lvl="0" marL="0" marR="0" rtl="0" algn="l">
              <a:spcBef>
                <a:spcPts val="0"/>
              </a:spcBef>
              <a:spcAft>
                <a:spcPts val="0"/>
              </a:spcAft>
              <a:buNone/>
            </a:pPr>
            <a:r>
              <a:t/>
            </a:r>
            <a:endParaRPr sz="2400">
              <a:solidFill>
                <a:srgbClr val="0070C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 name="Shape 95"/>
        <p:cNvGrpSpPr/>
        <p:nvPr/>
      </p:nvGrpSpPr>
      <p:grpSpPr>
        <a:xfrm>
          <a:off x="0" y="0"/>
          <a:ext cx="0" cy="0"/>
          <a:chOff x="0" y="0"/>
          <a:chExt cx="0" cy="0"/>
        </a:xfrm>
      </p:grpSpPr>
      <p:sp>
        <p:nvSpPr>
          <p:cNvPr id="96" name="Google Shape;96;p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7" name="Google Shape;97;p2"/>
          <p:cNvSpPr/>
          <p:nvPr/>
        </p:nvSpPr>
        <p:spPr>
          <a:xfrm>
            <a:off x="1882006" y="569844"/>
            <a:ext cx="8427988" cy="5649981"/>
          </a:xfrm>
          <a:prstGeom prst="rect">
            <a:avLst/>
          </a:prstGeom>
          <a:solidFill>
            <a:schemeClr val="lt1"/>
          </a:solidFill>
          <a:ln>
            <a:noFill/>
          </a:ln>
          <a:effectLst>
            <a:outerShdw blurRad="317500" sx="95000" rotWithShape="0" algn="t" dir="7140000" dist="317500" sy="95000">
              <a:srgbClr val="000000">
                <a:alpha val="2509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98" name="Google Shape;98;p2"/>
          <p:cNvPicPr preferRelativeResize="0"/>
          <p:nvPr>
            <p:ph idx="1" type="body"/>
          </p:nvPr>
        </p:nvPicPr>
        <p:blipFill rotWithShape="1">
          <a:blip r:embed="rId3">
            <a:alphaModFix/>
          </a:blip>
          <a:srcRect b="10857" l="0" r="1" t="0"/>
          <a:stretch/>
        </p:blipFill>
        <p:spPr>
          <a:xfrm>
            <a:off x="0" y="0"/>
            <a:ext cx="11998960" cy="68579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103" name="Shape 103"/>
        <p:cNvGrpSpPr/>
        <p:nvPr/>
      </p:nvGrpSpPr>
      <p:grpSpPr>
        <a:xfrm>
          <a:off x="0" y="0"/>
          <a:ext cx="0" cy="0"/>
          <a:chOff x="0" y="0"/>
          <a:chExt cx="0" cy="0"/>
        </a:xfrm>
      </p:grpSpPr>
      <p:sp>
        <p:nvSpPr>
          <p:cNvPr id="104" name="Google Shape;104;p3"/>
          <p:cNvSpPr txBox="1"/>
          <p:nvPr/>
        </p:nvSpPr>
        <p:spPr>
          <a:xfrm>
            <a:off x="2276270" y="2348371"/>
            <a:ext cx="7363841"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3600" u="none" cap="none" strike="noStrike">
                <a:solidFill>
                  <a:srgbClr val="275317"/>
                </a:solidFill>
                <a:latin typeface="Arial"/>
                <a:ea typeface="Arial"/>
                <a:cs typeface="Arial"/>
                <a:sym typeface="Arial"/>
              </a:rPr>
              <a:t>1.得胜之祭 – 羔羊宝血，得胜的根基</a:t>
            </a:r>
            <a:endParaRPr b="0" i="0" sz="3600" u="none" cap="none" strike="noStrike">
              <a:solidFill>
                <a:srgbClr val="275317"/>
              </a:solidFill>
              <a:latin typeface="Arial"/>
              <a:ea typeface="Arial"/>
              <a:cs typeface="Arial"/>
              <a:sym typeface="Arial"/>
            </a:endParaRPr>
          </a:p>
          <a:p>
            <a:pPr indent="0" lvl="0" marL="0" marR="0" rtl="0" algn="l">
              <a:spcBef>
                <a:spcPts val="0"/>
              </a:spcBef>
              <a:spcAft>
                <a:spcPts val="0"/>
              </a:spcAft>
              <a:buNone/>
            </a:pPr>
            <a:r>
              <a:rPr b="0" i="0" lang="en-US" sz="3600" u="none" cap="none" strike="noStrike">
                <a:solidFill>
                  <a:srgbClr val="275317"/>
                </a:solidFill>
                <a:latin typeface="Arial"/>
                <a:ea typeface="Arial"/>
                <a:cs typeface="Arial"/>
                <a:sym typeface="Arial"/>
              </a:rPr>
              <a:t>2.得胜之祭 - 不惜生命，得胜的献上</a:t>
            </a:r>
            <a:endParaRPr b="0" i="0" sz="3600" u="none" cap="none" strike="noStrike">
              <a:solidFill>
                <a:srgbClr val="275317"/>
              </a:solidFill>
              <a:latin typeface="Arial"/>
              <a:ea typeface="Arial"/>
              <a:cs typeface="Arial"/>
              <a:sym typeface="Arial"/>
            </a:endParaRPr>
          </a:p>
          <a:p>
            <a:pPr indent="0" lvl="0" marL="0" marR="0" rtl="0" algn="l">
              <a:spcBef>
                <a:spcPts val="0"/>
              </a:spcBef>
              <a:spcAft>
                <a:spcPts val="0"/>
              </a:spcAft>
              <a:buNone/>
            </a:pPr>
            <a:r>
              <a:rPr b="0" i="0" lang="en-US" sz="3600" u="none" cap="none" strike="noStrike">
                <a:solidFill>
                  <a:srgbClr val="275317"/>
                </a:solidFill>
                <a:latin typeface="Arial"/>
                <a:ea typeface="Arial"/>
                <a:cs typeface="Arial"/>
                <a:sym typeface="Arial"/>
              </a:rPr>
              <a:t>3.得胜之祭 – 圣洁生活，得胜的见证</a:t>
            </a:r>
            <a:endParaRPr b="0" i="0" sz="3600" u="none" cap="none" strike="noStrike">
              <a:solidFill>
                <a:srgbClr val="275317"/>
              </a:solidFill>
              <a:latin typeface="Arial"/>
              <a:ea typeface="Arial"/>
              <a:cs typeface="Arial"/>
              <a:sym typeface="Arial"/>
            </a:endParaRPr>
          </a:p>
          <a:p>
            <a:pPr indent="0" lvl="0" marL="0" marR="0" rtl="0" algn="l">
              <a:spcBef>
                <a:spcPts val="0"/>
              </a:spcBef>
              <a:spcAft>
                <a:spcPts val="0"/>
              </a:spcAft>
              <a:buNone/>
            </a:pPr>
            <a:r>
              <a:rPr b="0" i="0" lang="en-US" sz="3600" u="none" cap="none" strike="noStrike">
                <a:solidFill>
                  <a:srgbClr val="275317"/>
                </a:solidFill>
                <a:latin typeface="Arial"/>
                <a:ea typeface="Arial"/>
                <a:cs typeface="Arial"/>
                <a:sym typeface="Arial"/>
              </a:rPr>
              <a:t>4.得胜之祭 – 胜过死亡，得胜的生命</a:t>
            </a:r>
            <a:endParaRPr b="0" i="0" sz="3600" u="none" cap="none" strike="noStrike">
              <a:solidFill>
                <a:srgbClr val="275317"/>
              </a:solidFill>
              <a:latin typeface="Arial"/>
              <a:ea typeface="Arial"/>
              <a:cs typeface="Arial"/>
              <a:sym typeface="Arial"/>
            </a:endParaRPr>
          </a:p>
        </p:txBody>
      </p:sp>
      <p:sp>
        <p:nvSpPr>
          <p:cNvPr id="105" name="Google Shape;105;p3"/>
          <p:cNvSpPr txBox="1"/>
          <p:nvPr/>
        </p:nvSpPr>
        <p:spPr>
          <a:xfrm>
            <a:off x="3540869" y="1050587"/>
            <a:ext cx="464982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275317"/>
                </a:solidFill>
                <a:latin typeface="Arial"/>
                <a:ea typeface="Arial"/>
                <a:cs typeface="Arial"/>
                <a:sym typeface="Arial"/>
              </a:rPr>
              <a:t>得胜之祭</a:t>
            </a:r>
            <a:endParaRPr b="1" i="0" sz="4000" u="none" cap="none" strike="noStrike">
              <a:solidFill>
                <a:srgbClr val="275317"/>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110" name="Shape 110"/>
        <p:cNvGrpSpPr/>
        <p:nvPr/>
      </p:nvGrpSpPr>
      <p:grpSpPr>
        <a:xfrm>
          <a:off x="0" y="0"/>
          <a:ext cx="0" cy="0"/>
          <a:chOff x="0" y="0"/>
          <a:chExt cx="0" cy="0"/>
        </a:xfrm>
      </p:grpSpPr>
      <p:sp>
        <p:nvSpPr>
          <p:cNvPr id="111" name="Google Shape;111;p4"/>
          <p:cNvSpPr txBox="1"/>
          <p:nvPr>
            <p:ph idx="1" type="body"/>
          </p:nvPr>
        </p:nvSpPr>
        <p:spPr>
          <a:xfrm>
            <a:off x="4075889" y="0"/>
            <a:ext cx="8116112" cy="6857999"/>
          </a:xfrm>
          <a:prstGeom prst="rect">
            <a:avLst/>
          </a:prstGeom>
          <a:solidFill>
            <a:srgbClr val="D9E5F8"/>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030A0"/>
              </a:buClr>
              <a:buSzPts val="3600"/>
              <a:buNone/>
            </a:pPr>
            <a:r>
              <a:rPr b="1" lang="en-US" sz="3600">
                <a:solidFill>
                  <a:srgbClr val="7030A0"/>
                </a:solidFill>
                <a:latin typeface="KaiTi"/>
                <a:ea typeface="KaiTi"/>
                <a:cs typeface="KaiTi"/>
                <a:sym typeface="KaiTi"/>
              </a:rPr>
              <a:t>启示录12:10</a:t>
            </a:r>
            <a:r>
              <a:rPr lang="en-US" sz="3600">
                <a:solidFill>
                  <a:srgbClr val="7030A0"/>
                </a:solidFill>
                <a:latin typeface="KaiTi"/>
                <a:ea typeface="KaiTi"/>
                <a:cs typeface="KaiTi"/>
                <a:sym typeface="KaiTi"/>
              </a:rPr>
              <a:t> 我听见在天上有大声音说：“我神的</a:t>
            </a:r>
            <a:r>
              <a:rPr lang="en-US" sz="3600">
                <a:solidFill>
                  <a:srgbClr val="275317"/>
                </a:solidFill>
                <a:latin typeface="KaiTi"/>
                <a:ea typeface="KaiTi"/>
                <a:cs typeface="KaiTi"/>
                <a:sym typeface="KaiTi"/>
              </a:rPr>
              <a:t>救恩</a:t>
            </a:r>
            <a:r>
              <a:rPr lang="en-US" sz="3600">
                <a:solidFill>
                  <a:srgbClr val="7030A0"/>
                </a:solidFill>
                <a:latin typeface="KaiTi"/>
                <a:ea typeface="KaiTi"/>
                <a:cs typeface="KaiTi"/>
                <a:sym typeface="KaiTi"/>
              </a:rPr>
              <a:t>、</a:t>
            </a:r>
            <a:r>
              <a:rPr lang="en-US" sz="3600">
                <a:solidFill>
                  <a:srgbClr val="275317"/>
                </a:solidFill>
                <a:latin typeface="KaiTi"/>
                <a:ea typeface="KaiTi"/>
                <a:cs typeface="KaiTi"/>
                <a:sym typeface="KaiTi"/>
              </a:rPr>
              <a:t>能力</a:t>
            </a:r>
            <a:r>
              <a:rPr lang="en-US" sz="3600">
                <a:solidFill>
                  <a:srgbClr val="7030A0"/>
                </a:solidFill>
                <a:latin typeface="KaiTi"/>
                <a:ea typeface="KaiTi"/>
                <a:cs typeface="KaiTi"/>
                <a:sym typeface="KaiTi"/>
              </a:rPr>
              <a:t>、</a:t>
            </a:r>
            <a:r>
              <a:rPr lang="en-US" sz="3600">
                <a:solidFill>
                  <a:srgbClr val="275317"/>
                </a:solidFill>
                <a:latin typeface="KaiTi"/>
                <a:ea typeface="KaiTi"/>
                <a:cs typeface="KaiTi"/>
                <a:sym typeface="KaiTi"/>
              </a:rPr>
              <a:t>国度</a:t>
            </a:r>
            <a:r>
              <a:rPr lang="en-US" sz="3600">
                <a:solidFill>
                  <a:srgbClr val="7030A0"/>
                </a:solidFill>
                <a:latin typeface="KaiTi"/>
                <a:ea typeface="KaiTi"/>
                <a:cs typeface="KaiTi"/>
                <a:sym typeface="KaiTi"/>
              </a:rPr>
              <a:t>，并他基督的</a:t>
            </a:r>
            <a:r>
              <a:rPr lang="en-US" sz="3600">
                <a:solidFill>
                  <a:srgbClr val="275317"/>
                </a:solidFill>
                <a:latin typeface="KaiTi"/>
                <a:ea typeface="KaiTi"/>
                <a:cs typeface="KaiTi"/>
                <a:sym typeface="KaiTi"/>
              </a:rPr>
              <a:t>权柄</a:t>
            </a:r>
            <a:r>
              <a:rPr lang="en-US" sz="3600">
                <a:solidFill>
                  <a:srgbClr val="7030A0"/>
                </a:solidFill>
                <a:latin typeface="KaiTi"/>
                <a:ea typeface="KaiTi"/>
                <a:cs typeface="KaiTi"/>
                <a:sym typeface="KaiTi"/>
              </a:rPr>
              <a:t>，现在都来到了！因为那在我们神面前昼夜控告我们弟兄的，已经被摔下去了。11 弟兄</a:t>
            </a:r>
            <a:r>
              <a:rPr b="1" lang="en-US" sz="3600">
                <a:solidFill>
                  <a:srgbClr val="275317"/>
                </a:solidFill>
                <a:latin typeface="KaiTi"/>
                <a:ea typeface="KaiTi"/>
                <a:cs typeface="KaiTi"/>
                <a:sym typeface="KaiTi"/>
              </a:rPr>
              <a:t>胜</a:t>
            </a:r>
            <a:r>
              <a:rPr lang="en-US" sz="3600">
                <a:solidFill>
                  <a:srgbClr val="7030A0"/>
                </a:solidFill>
                <a:latin typeface="KaiTi"/>
                <a:ea typeface="KaiTi"/>
                <a:cs typeface="KaiTi"/>
                <a:sym typeface="KaiTi"/>
              </a:rPr>
              <a:t>过它，是因</a:t>
            </a:r>
            <a:r>
              <a:rPr b="1" lang="en-US" sz="3600">
                <a:solidFill>
                  <a:srgbClr val="275317"/>
                </a:solidFill>
                <a:latin typeface="KaiTi"/>
                <a:ea typeface="KaiTi"/>
                <a:cs typeface="KaiTi"/>
                <a:sym typeface="KaiTi"/>
              </a:rPr>
              <a:t>羔羊的血</a:t>
            </a:r>
            <a:r>
              <a:rPr lang="en-US" sz="3600">
                <a:solidFill>
                  <a:srgbClr val="7030A0"/>
                </a:solidFill>
                <a:latin typeface="KaiTi"/>
                <a:ea typeface="KaiTi"/>
                <a:cs typeface="KaiTi"/>
                <a:sym typeface="KaiTi"/>
              </a:rPr>
              <a:t>和自己所</a:t>
            </a:r>
            <a:r>
              <a:rPr lang="en-US" sz="3600">
                <a:solidFill>
                  <a:srgbClr val="3A7D22"/>
                </a:solidFill>
                <a:latin typeface="KaiTi"/>
                <a:ea typeface="KaiTi"/>
                <a:cs typeface="KaiTi"/>
                <a:sym typeface="KaiTi"/>
              </a:rPr>
              <a:t>见证的道</a:t>
            </a:r>
            <a:r>
              <a:rPr lang="en-US" sz="3600">
                <a:solidFill>
                  <a:srgbClr val="7030A0"/>
                </a:solidFill>
                <a:latin typeface="KaiTi"/>
                <a:ea typeface="KaiTi"/>
                <a:cs typeface="KaiTi"/>
                <a:sym typeface="KaiTi"/>
              </a:rPr>
              <a:t>。他们虽至于死，也</a:t>
            </a:r>
            <a:r>
              <a:rPr lang="en-US" sz="3600">
                <a:solidFill>
                  <a:srgbClr val="47D358"/>
                </a:solidFill>
                <a:latin typeface="KaiTi"/>
                <a:ea typeface="KaiTi"/>
                <a:cs typeface="KaiTi"/>
                <a:sym typeface="KaiTi"/>
              </a:rPr>
              <a:t>不爱惜性命</a:t>
            </a:r>
            <a:r>
              <a:rPr lang="en-US" sz="3600">
                <a:solidFill>
                  <a:srgbClr val="7030A0"/>
                </a:solidFill>
                <a:latin typeface="KaiTi"/>
                <a:ea typeface="KaiTi"/>
                <a:cs typeface="KaiTi"/>
                <a:sym typeface="KaiTi"/>
              </a:rPr>
              <a:t>。</a:t>
            </a:r>
            <a:endParaRPr sz="3200">
              <a:solidFill>
                <a:srgbClr val="7030A0"/>
              </a:solidFill>
              <a:latin typeface="KaiTi"/>
              <a:ea typeface="KaiTi"/>
              <a:cs typeface="KaiTi"/>
              <a:sym typeface="KaiTi"/>
            </a:endParaRPr>
          </a:p>
          <a:p>
            <a:pPr indent="0" lvl="0" marL="0" rtl="0" algn="l">
              <a:lnSpc>
                <a:spcPct val="90000"/>
              </a:lnSpc>
              <a:spcBef>
                <a:spcPts val="1000"/>
              </a:spcBef>
              <a:spcAft>
                <a:spcPts val="0"/>
              </a:spcAft>
              <a:buClr>
                <a:srgbClr val="0070C0"/>
              </a:buClr>
              <a:buSzPts val="2700"/>
              <a:buNone/>
            </a:pPr>
            <a:r>
              <a:rPr lang="en-US" sz="2700">
                <a:solidFill>
                  <a:srgbClr val="0070C0"/>
                </a:solidFill>
                <a:latin typeface="KaiTi"/>
                <a:ea typeface="KaiTi"/>
                <a:cs typeface="KaiTi"/>
                <a:sym typeface="KaiTi"/>
              </a:rPr>
              <a:t>Revelation 12:10</a:t>
            </a:r>
            <a:r>
              <a:rPr lang="en-US" sz="2700">
                <a:solidFill>
                  <a:srgbClr val="0070C0"/>
                </a:solidFill>
              </a:rPr>
              <a:t> And I heard a loud voice in heaven, saying, “Now the salvation and the power and the kingdom of our God and the authority of his Christ have come, for the accuser of our brothers has been thrown down, who accuses them day and night before our God.11 And they have conquered him by the blood of the Lamb and by the word of their testimony, for they loved not their lives even unto death.</a:t>
            </a:r>
            <a:endParaRPr/>
          </a:p>
          <a:p>
            <a:pPr indent="0" lvl="0" marL="0" rtl="0" algn="l">
              <a:lnSpc>
                <a:spcPct val="90000"/>
              </a:lnSpc>
              <a:spcBef>
                <a:spcPts val="1000"/>
              </a:spcBef>
              <a:spcAft>
                <a:spcPts val="0"/>
              </a:spcAft>
              <a:buClr>
                <a:schemeClr val="dk1"/>
              </a:buClr>
              <a:buSzPts val="2600"/>
              <a:buNone/>
            </a:pPr>
            <a:r>
              <a:t/>
            </a:r>
            <a:endParaRPr sz="2600">
              <a:solidFill>
                <a:srgbClr val="0070C0"/>
              </a:solidFill>
            </a:endParaRPr>
          </a:p>
          <a:p>
            <a:pPr indent="0" lvl="0" marL="0" rtl="0" algn="l">
              <a:lnSpc>
                <a:spcPct val="90000"/>
              </a:lnSpc>
              <a:spcBef>
                <a:spcPts val="1000"/>
              </a:spcBef>
              <a:spcAft>
                <a:spcPts val="0"/>
              </a:spcAft>
              <a:buClr>
                <a:schemeClr val="dk1"/>
              </a:buClr>
              <a:buSzPts val="2600"/>
              <a:buNone/>
            </a:pPr>
            <a:r>
              <a:t/>
            </a:r>
            <a:endParaRPr sz="2600">
              <a:solidFill>
                <a:srgbClr val="0070C0"/>
              </a:solidFill>
              <a:latin typeface="KaiTi"/>
              <a:ea typeface="KaiTi"/>
              <a:cs typeface="KaiTi"/>
              <a:sym typeface="KaiTi"/>
            </a:endParaRPr>
          </a:p>
        </p:txBody>
      </p:sp>
      <p:sp>
        <p:nvSpPr>
          <p:cNvPr id="112" name="Google Shape;112;p4"/>
          <p:cNvSpPr txBox="1"/>
          <p:nvPr/>
        </p:nvSpPr>
        <p:spPr>
          <a:xfrm>
            <a:off x="97276" y="519571"/>
            <a:ext cx="3861900" cy="6033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3200" u="none" cap="none" strike="noStrike">
                <a:solidFill>
                  <a:srgbClr val="002060"/>
                </a:solidFill>
                <a:latin typeface="KaiTi"/>
                <a:ea typeface="KaiTi"/>
                <a:cs typeface="KaiTi"/>
                <a:sym typeface="KaiTi"/>
              </a:rPr>
              <a:t>1.羔羊宝血的权柄：</a:t>
            </a:r>
            <a:endParaRPr b="1" sz="3200">
              <a:solidFill>
                <a:srgbClr val="002060"/>
              </a:solidFill>
              <a:latin typeface="KaiTi"/>
              <a:ea typeface="KaiTi"/>
              <a:cs typeface="KaiTi"/>
              <a:sym typeface="KaiTi"/>
            </a:endParaRPr>
          </a:p>
          <a:p>
            <a:pPr indent="0" lvl="0" marL="0" marR="0" rtl="0" algn="l">
              <a:spcBef>
                <a:spcPts val="0"/>
              </a:spcBef>
              <a:spcAft>
                <a:spcPts val="0"/>
              </a:spcAft>
              <a:buNone/>
            </a:pPr>
            <a:r>
              <a:rPr b="1" lang="en-US" sz="3200">
                <a:solidFill>
                  <a:srgbClr val="002060"/>
                </a:solidFill>
                <a:latin typeface="KaiTi"/>
                <a:ea typeface="KaiTi"/>
                <a:cs typeface="KaiTi"/>
                <a:sym typeface="KaiTi"/>
              </a:rPr>
              <a:t> </a:t>
            </a:r>
            <a:r>
              <a:rPr b="1" lang="en-US" sz="2800">
                <a:solidFill>
                  <a:srgbClr val="275317"/>
                </a:solidFill>
                <a:latin typeface="KaiTi"/>
                <a:ea typeface="KaiTi"/>
                <a:cs typeface="KaiTi"/>
                <a:sym typeface="KaiTi"/>
              </a:rPr>
              <a:t>（1）成就救恩</a:t>
            </a:r>
            <a:endParaRPr b="1" sz="2800">
              <a:solidFill>
                <a:srgbClr val="275317"/>
              </a:solidFill>
              <a:latin typeface="KaiTi"/>
              <a:ea typeface="KaiTi"/>
              <a:cs typeface="KaiTi"/>
              <a:sym typeface="KaiTi"/>
            </a:endParaRPr>
          </a:p>
          <a:p>
            <a:pPr indent="0" lvl="0" marL="0" marR="0" rtl="0" algn="l">
              <a:spcBef>
                <a:spcPts val="0"/>
              </a:spcBef>
              <a:spcAft>
                <a:spcPts val="0"/>
              </a:spcAft>
              <a:buNone/>
            </a:pPr>
            <a:r>
              <a:rPr b="1" lang="en-US" sz="2800">
                <a:solidFill>
                  <a:srgbClr val="275317"/>
                </a:solidFill>
                <a:latin typeface="KaiTi"/>
                <a:ea typeface="KaiTi"/>
                <a:cs typeface="KaiTi"/>
                <a:sym typeface="KaiTi"/>
              </a:rPr>
              <a:t> （2）彰显能力</a:t>
            </a:r>
            <a:r>
              <a:rPr b="1" lang="en-US" sz="2800">
                <a:solidFill>
                  <a:srgbClr val="275317"/>
                </a:solidFill>
                <a:latin typeface="KaiTi"/>
                <a:ea typeface="KaiTi"/>
                <a:cs typeface="KaiTi"/>
                <a:sym typeface="KaiTi"/>
              </a:rPr>
              <a:t>与权柄</a:t>
            </a:r>
            <a:endParaRPr b="1" sz="2800">
              <a:solidFill>
                <a:srgbClr val="275317"/>
              </a:solidFill>
              <a:latin typeface="KaiTi"/>
              <a:ea typeface="KaiTi"/>
              <a:cs typeface="KaiTi"/>
              <a:sym typeface="KaiTi"/>
            </a:endParaRPr>
          </a:p>
          <a:p>
            <a:pPr indent="0" lvl="0" marL="0" marR="0" rtl="0" algn="l">
              <a:spcBef>
                <a:spcPts val="0"/>
              </a:spcBef>
              <a:spcAft>
                <a:spcPts val="0"/>
              </a:spcAft>
              <a:buNone/>
            </a:pPr>
            <a:r>
              <a:rPr b="1" lang="en-US" sz="2800">
                <a:solidFill>
                  <a:srgbClr val="275317"/>
                </a:solidFill>
                <a:latin typeface="KaiTi"/>
                <a:ea typeface="KaiTi"/>
                <a:cs typeface="KaiTi"/>
                <a:sym typeface="KaiTi"/>
              </a:rPr>
              <a:t> （3）实现国度</a:t>
            </a:r>
            <a:endParaRPr b="1" sz="2800">
              <a:solidFill>
                <a:srgbClr val="275317"/>
              </a:solidFill>
              <a:latin typeface="KaiTi"/>
              <a:ea typeface="KaiTi"/>
              <a:cs typeface="KaiTi"/>
              <a:sym typeface="KaiTi"/>
            </a:endParaRPr>
          </a:p>
          <a:p>
            <a:pPr indent="-292100" lvl="0" marL="457200" marR="0" rtl="0" algn="l">
              <a:spcBef>
                <a:spcPts val="0"/>
              </a:spcBef>
              <a:spcAft>
                <a:spcPts val="0"/>
              </a:spcAft>
              <a:buClr>
                <a:schemeClr val="dk1"/>
              </a:buClr>
              <a:buSzPts val="2600"/>
              <a:buFont typeface="Arial"/>
              <a:buNone/>
            </a:pPr>
            <a:r>
              <a:t/>
            </a:r>
            <a:endParaRPr b="1" sz="2600">
              <a:solidFill>
                <a:srgbClr val="3A7D22"/>
              </a:solidFill>
              <a:latin typeface="KaiTi"/>
              <a:ea typeface="KaiTi"/>
              <a:cs typeface="KaiTi"/>
              <a:sym typeface="KaiTi"/>
            </a:endParaRPr>
          </a:p>
          <a:p>
            <a:pPr indent="0" lvl="0" marL="0" marR="0" rtl="0" algn="l">
              <a:spcBef>
                <a:spcPts val="0"/>
              </a:spcBef>
              <a:spcAft>
                <a:spcPts val="0"/>
              </a:spcAft>
              <a:buNone/>
            </a:pPr>
            <a:r>
              <a:rPr b="1" lang="en-US" sz="3200">
                <a:solidFill>
                  <a:srgbClr val="002060"/>
                </a:solidFill>
                <a:latin typeface="KaiTi"/>
                <a:ea typeface="KaiTi"/>
                <a:cs typeface="KaiTi"/>
                <a:sym typeface="KaiTi"/>
              </a:rPr>
              <a:t>2.羔羊宝血的得胜：</a:t>
            </a:r>
            <a:endParaRPr b="1" sz="3200">
              <a:solidFill>
                <a:srgbClr val="002060"/>
              </a:solidFill>
              <a:latin typeface="KaiTi"/>
              <a:ea typeface="KaiTi"/>
              <a:cs typeface="KaiTi"/>
              <a:sym typeface="KaiTi"/>
            </a:endParaRPr>
          </a:p>
          <a:p>
            <a:pPr indent="0" lvl="0" marL="0" marR="0" rtl="0" algn="l">
              <a:spcBef>
                <a:spcPts val="0"/>
              </a:spcBef>
              <a:spcAft>
                <a:spcPts val="0"/>
              </a:spcAft>
              <a:buNone/>
            </a:pPr>
            <a:r>
              <a:rPr b="1" lang="en-US" sz="3200">
                <a:solidFill>
                  <a:srgbClr val="002060"/>
                </a:solidFill>
                <a:latin typeface="KaiTi"/>
                <a:ea typeface="KaiTi"/>
                <a:cs typeface="KaiTi"/>
                <a:sym typeface="KaiTi"/>
              </a:rPr>
              <a:t> </a:t>
            </a:r>
            <a:r>
              <a:rPr b="1" lang="en-US" sz="2800">
                <a:solidFill>
                  <a:srgbClr val="275317"/>
                </a:solidFill>
                <a:latin typeface="KaiTi"/>
                <a:ea typeface="KaiTi"/>
                <a:cs typeface="KaiTi"/>
                <a:sym typeface="KaiTi"/>
              </a:rPr>
              <a:t>（1）胜过撒旦仇敌</a:t>
            </a:r>
            <a:endParaRPr b="1" sz="2800">
              <a:solidFill>
                <a:srgbClr val="275317"/>
              </a:solidFill>
              <a:latin typeface="KaiTi"/>
              <a:ea typeface="KaiTi"/>
              <a:cs typeface="KaiTi"/>
              <a:sym typeface="KaiTi"/>
            </a:endParaRPr>
          </a:p>
          <a:p>
            <a:pPr indent="0" lvl="0" marL="0" marR="0" rtl="0" algn="l">
              <a:spcBef>
                <a:spcPts val="0"/>
              </a:spcBef>
              <a:spcAft>
                <a:spcPts val="0"/>
              </a:spcAft>
              <a:buNone/>
            </a:pPr>
            <a:r>
              <a:rPr b="1" lang="en-US" sz="2800">
                <a:solidFill>
                  <a:srgbClr val="275317"/>
                </a:solidFill>
                <a:latin typeface="KaiTi"/>
                <a:ea typeface="KaiTi"/>
                <a:cs typeface="KaiTi"/>
                <a:sym typeface="KaiTi"/>
              </a:rPr>
              <a:t> （2）胜过死的辖制</a:t>
            </a:r>
            <a:endParaRPr b="1" sz="2800">
              <a:solidFill>
                <a:srgbClr val="275317"/>
              </a:solidFill>
              <a:latin typeface="KaiTi"/>
              <a:ea typeface="KaiTi"/>
              <a:cs typeface="KaiTi"/>
              <a:sym typeface="KaiTi"/>
            </a:endParaRPr>
          </a:p>
          <a:p>
            <a:pPr indent="0" lvl="0" marL="0" marR="0" rtl="0" algn="l">
              <a:spcBef>
                <a:spcPts val="0"/>
              </a:spcBef>
              <a:spcAft>
                <a:spcPts val="0"/>
              </a:spcAft>
              <a:buNone/>
            </a:pPr>
            <a:r>
              <a:t/>
            </a:r>
            <a:endParaRPr b="1" sz="2800">
              <a:solidFill>
                <a:srgbClr val="3A7D22"/>
              </a:solidFill>
              <a:latin typeface="KaiTi"/>
              <a:ea typeface="KaiTi"/>
              <a:cs typeface="KaiTi"/>
              <a:sym typeface="KaiTi"/>
            </a:endParaRPr>
          </a:p>
          <a:p>
            <a:pPr indent="0" lvl="0" marL="0" marR="0" rtl="0" algn="l">
              <a:spcBef>
                <a:spcPts val="0"/>
              </a:spcBef>
              <a:spcAft>
                <a:spcPts val="0"/>
              </a:spcAft>
              <a:buNone/>
            </a:pPr>
            <a:r>
              <a:rPr b="1" lang="en-US" sz="3200">
                <a:solidFill>
                  <a:srgbClr val="002060"/>
                </a:solidFill>
                <a:latin typeface="KaiTi"/>
                <a:ea typeface="KaiTi"/>
                <a:cs typeface="KaiTi"/>
                <a:sym typeface="KaiTi"/>
              </a:rPr>
              <a:t>3.羔羊宝血的见证：</a:t>
            </a:r>
            <a:endParaRPr b="1" sz="3200">
              <a:solidFill>
                <a:srgbClr val="002060"/>
              </a:solidFill>
              <a:latin typeface="KaiTi"/>
              <a:ea typeface="KaiTi"/>
              <a:cs typeface="KaiTi"/>
              <a:sym typeface="KaiTi"/>
            </a:endParaRPr>
          </a:p>
          <a:p>
            <a:pPr indent="0" lvl="0" marL="0" marR="0" rtl="0" algn="l">
              <a:spcBef>
                <a:spcPts val="0"/>
              </a:spcBef>
              <a:spcAft>
                <a:spcPts val="0"/>
              </a:spcAft>
              <a:buNone/>
            </a:pPr>
            <a:r>
              <a:rPr b="1" lang="en-US" sz="3200">
                <a:solidFill>
                  <a:srgbClr val="002060"/>
                </a:solidFill>
                <a:latin typeface="KaiTi"/>
                <a:ea typeface="KaiTi"/>
                <a:cs typeface="KaiTi"/>
                <a:sym typeface="KaiTi"/>
              </a:rPr>
              <a:t> </a:t>
            </a:r>
            <a:r>
              <a:rPr b="1" lang="en-US" sz="2800">
                <a:solidFill>
                  <a:srgbClr val="275317"/>
                </a:solidFill>
                <a:latin typeface="KaiTi"/>
                <a:ea typeface="KaiTi"/>
                <a:cs typeface="KaiTi"/>
                <a:sym typeface="KaiTi"/>
              </a:rPr>
              <a:t>（1）出死入生</a:t>
            </a:r>
            <a:endParaRPr b="1" sz="2800">
              <a:solidFill>
                <a:srgbClr val="275317"/>
              </a:solidFill>
              <a:latin typeface="KaiTi"/>
              <a:ea typeface="KaiTi"/>
              <a:cs typeface="KaiTi"/>
              <a:sym typeface="KaiTi"/>
            </a:endParaRPr>
          </a:p>
          <a:p>
            <a:pPr indent="0" lvl="0" marL="0" marR="0" rtl="0" algn="l">
              <a:spcBef>
                <a:spcPts val="0"/>
              </a:spcBef>
              <a:spcAft>
                <a:spcPts val="0"/>
              </a:spcAft>
              <a:buNone/>
            </a:pPr>
            <a:r>
              <a:rPr b="1" lang="en-US" sz="2800">
                <a:solidFill>
                  <a:srgbClr val="275317"/>
                </a:solidFill>
                <a:latin typeface="KaiTi"/>
                <a:ea typeface="KaiTi"/>
                <a:cs typeface="KaiTi"/>
                <a:sym typeface="KaiTi"/>
              </a:rPr>
              <a:t> （2）得新生命</a:t>
            </a:r>
            <a:endParaRPr b="1" sz="2800">
              <a:solidFill>
                <a:srgbClr val="275317"/>
              </a:solidFill>
              <a:latin typeface="KaiTi"/>
              <a:ea typeface="KaiTi"/>
              <a:cs typeface="KaiTi"/>
              <a:sym typeface="KaiTi"/>
            </a:endParaRPr>
          </a:p>
          <a:p>
            <a:pPr indent="0" lvl="0" marL="0" marR="0" rtl="0" algn="l">
              <a:spcBef>
                <a:spcPts val="0"/>
              </a:spcBef>
              <a:spcAft>
                <a:spcPts val="0"/>
              </a:spcAft>
              <a:buNone/>
            </a:pPr>
            <a:r>
              <a:rPr b="1" lang="en-US" sz="2800">
                <a:solidFill>
                  <a:srgbClr val="275317"/>
                </a:solidFill>
                <a:latin typeface="KaiTi"/>
                <a:ea typeface="KaiTi"/>
                <a:cs typeface="KaiTi"/>
                <a:sym typeface="KaiTi"/>
              </a:rPr>
              <a:t> （3）进入国度</a:t>
            </a:r>
            <a:endParaRPr b="1" sz="2800">
              <a:solidFill>
                <a:srgbClr val="275317"/>
              </a:solidFill>
              <a:latin typeface="KaiTi"/>
              <a:ea typeface="KaiTi"/>
              <a:cs typeface="KaiTi"/>
              <a:sym typeface="KaiT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116" name="Shape 116"/>
        <p:cNvGrpSpPr/>
        <p:nvPr/>
      </p:nvGrpSpPr>
      <p:grpSpPr>
        <a:xfrm>
          <a:off x="0" y="0"/>
          <a:ext cx="0" cy="0"/>
          <a:chOff x="0" y="0"/>
          <a:chExt cx="0" cy="0"/>
        </a:xfrm>
      </p:grpSpPr>
      <p:pic>
        <p:nvPicPr>
          <p:cNvPr descr="新年献活祭" id="117" name="Google Shape;117;p5"/>
          <p:cNvPicPr preferRelativeResize="0"/>
          <p:nvPr/>
        </p:nvPicPr>
        <p:blipFill rotWithShape="1">
          <a:blip r:embed="rId3">
            <a:alphaModFix amt="18000"/>
          </a:blip>
          <a:srcRect b="0" l="0" r="0" t="0"/>
          <a:stretch/>
        </p:blipFill>
        <p:spPr>
          <a:xfrm>
            <a:off x="5776856" y="0"/>
            <a:ext cx="6415144" cy="6938682"/>
          </a:xfrm>
          <a:prstGeom prst="rect">
            <a:avLst/>
          </a:prstGeom>
          <a:noFill/>
          <a:ln>
            <a:noFill/>
          </a:ln>
        </p:spPr>
      </p:pic>
      <p:sp>
        <p:nvSpPr>
          <p:cNvPr id="118" name="Google Shape;118;p5"/>
          <p:cNvSpPr txBox="1"/>
          <p:nvPr/>
        </p:nvSpPr>
        <p:spPr>
          <a:xfrm>
            <a:off x="0" y="91439"/>
            <a:ext cx="12192000" cy="717119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b="1" lang="en-US" sz="2800">
                <a:solidFill>
                  <a:srgbClr val="002060"/>
                </a:solidFill>
                <a:latin typeface="KaiTi"/>
                <a:ea typeface="KaiTi"/>
                <a:cs typeface="KaiTi"/>
                <a:sym typeface="KaiTi"/>
              </a:rPr>
              <a:t>当作圣洁的活祭献与神</a:t>
            </a:r>
            <a:endParaRPr b="1" sz="2800">
              <a:solidFill>
                <a:srgbClr val="002060"/>
              </a:solidFill>
              <a:latin typeface="KaiTi"/>
              <a:ea typeface="KaiTi"/>
              <a:cs typeface="KaiTi"/>
              <a:sym typeface="KaiTi"/>
            </a:endParaRPr>
          </a:p>
          <a:p>
            <a:pPr indent="0" lvl="0" marL="0" marR="0" rtl="0" algn="ctr">
              <a:spcBef>
                <a:spcPts val="0"/>
              </a:spcBef>
              <a:spcAft>
                <a:spcPts val="0"/>
              </a:spcAft>
              <a:buNone/>
            </a:pPr>
            <a:r>
              <a:t/>
            </a:r>
            <a:endParaRPr sz="1800">
              <a:solidFill>
                <a:schemeClr val="dk1"/>
              </a:solidFill>
              <a:latin typeface="Arial"/>
              <a:ea typeface="Arial"/>
              <a:cs typeface="Arial"/>
              <a:sym typeface="Arial"/>
            </a:endParaRPr>
          </a:p>
          <a:p>
            <a:pPr indent="0" lvl="0" marL="0" marR="0" rtl="0" algn="ctr">
              <a:spcBef>
                <a:spcPts val="0"/>
              </a:spcBef>
              <a:spcAft>
                <a:spcPts val="0"/>
              </a:spcAft>
              <a:buNone/>
            </a:pPr>
            <a:r>
              <a:rPr b="1" lang="en-US" sz="4800">
                <a:solidFill>
                  <a:srgbClr val="002060"/>
                </a:solidFill>
                <a:latin typeface="KaiTi"/>
                <a:ea typeface="KaiTi"/>
                <a:cs typeface="KaiTi"/>
                <a:sym typeface="KaiTi"/>
              </a:rPr>
              <a:t>得胜之祭 – 羔羊宝血，得胜的根基</a:t>
            </a:r>
            <a:br>
              <a:rPr b="1" lang="en-US" sz="4400">
                <a:solidFill>
                  <a:srgbClr val="002060"/>
                </a:solidFill>
                <a:latin typeface="KaiTi"/>
                <a:ea typeface="KaiTi"/>
                <a:cs typeface="KaiTi"/>
                <a:sym typeface="KaiTi"/>
              </a:rPr>
            </a:br>
            <a:r>
              <a:rPr b="1" lang="en-US" sz="4400">
                <a:solidFill>
                  <a:srgbClr val="002060"/>
                </a:solidFill>
                <a:latin typeface="KaiTi"/>
                <a:ea typeface="KaiTi"/>
                <a:cs typeface="KaiTi"/>
                <a:sym typeface="KaiTi"/>
              </a:rPr>
              <a:t> </a:t>
            </a:r>
            <a:r>
              <a:rPr b="1" lang="en-US" sz="2400">
                <a:solidFill>
                  <a:srgbClr val="0070C0"/>
                </a:solidFill>
                <a:latin typeface="Arial"/>
                <a:ea typeface="Arial"/>
                <a:cs typeface="Arial"/>
                <a:sym typeface="Arial"/>
              </a:rPr>
              <a:t>The Victorious Sacrifice – The Precious Blood of The Lamb is The Foundation of Victory</a:t>
            </a:r>
            <a:br>
              <a:rPr lang="en-US" sz="2400">
                <a:solidFill>
                  <a:srgbClr val="0070C0"/>
                </a:solidFill>
                <a:latin typeface="Arial"/>
                <a:ea typeface="Arial"/>
                <a:cs typeface="Arial"/>
                <a:sym typeface="Arial"/>
              </a:rPr>
            </a:br>
            <a:endParaRPr b="1" sz="2400">
              <a:solidFill>
                <a:srgbClr val="002060"/>
              </a:solidFill>
              <a:latin typeface="KaiTi"/>
              <a:ea typeface="KaiTi"/>
              <a:cs typeface="KaiTi"/>
              <a:sym typeface="KaiTi"/>
            </a:endParaRPr>
          </a:p>
          <a:p>
            <a:pPr indent="0" lvl="0" marL="0" marR="0" rtl="0" algn="l">
              <a:spcBef>
                <a:spcPts val="0"/>
              </a:spcBef>
              <a:spcAft>
                <a:spcPts val="0"/>
              </a:spcAft>
              <a:buNone/>
            </a:pPr>
            <a:r>
              <a:rPr b="1" lang="en-US" sz="4000">
                <a:solidFill>
                  <a:srgbClr val="002060"/>
                </a:solidFill>
                <a:latin typeface="KaiTi"/>
                <a:ea typeface="KaiTi"/>
                <a:cs typeface="KaiTi"/>
                <a:sym typeface="KaiTi"/>
              </a:rPr>
              <a:t>一、神为我们预备了得胜的羔羊宝血</a:t>
            </a:r>
            <a:endParaRPr b="1" sz="4000">
              <a:solidFill>
                <a:srgbClr val="002060"/>
              </a:solidFill>
              <a:latin typeface="KaiTi"/>
              <a:ea typeface="KaiTi"/>
              <a:cs typeface="KaiTi"/>
              <a:sym typeface="KaiTi"/>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God has prepared for us The victorious blood of The Lamb</a:t>
            </a:r>
            <a:endParaRPr/>
          </a:p>
          <a:p>
            <a:pPr indent="0" lvl="0" marL="0" marR="0" rtl="0" algn="l">
              <a:spcBef>
                <a:spcPts val="0"/>
              </a:spcBef>
              <a:spcAft>
                <a:spcPts val="0"/>
              </a:spcAft>
              <a:buNone/>
            </a:pPr>
            <a:r>
              <a:rPr b="1" lang="en-US" sz="4000">
                <a:solidFill>
                  <a:srgbClr val="002060"/>
                </a:solidFill>
                <a:latin typeface="KaiTi"/>
                <a:ea typeface="KaiTi"/>
                <a:cs typeface="KaiTi"/>
                <a:sym typeface="KaiTi"/>
              </a:rPr>
              <a:t>二、羔羊宝血是属灵争战的得胜根基</a:t>
            </a:r>
            <a:endParaRPr b="1" sz="2400">
              <a:solidFill>
                <a:srgbClr val="002060"/>
              </a:solidFill>
              <a:latin typeface="KaiTi"/>
              <a:ea typeface="KaiTi"/>
              <a:cs typeface="KaiTi"/>
              <a:sym typeface="KaiTi"/>
            </a:endParaRPr>
          </a:p>
          <a:p>
            <a:pPr indent="0" lvl="0" marL="0" marR="0" rtl="0" algn="l">
              <a:spcBef>
                <a:spcPts val="0"/>
              </a:spcBef>
              <a:spcAft>
                <a:spcPts val="0"/>
              </a:spcAft>
              <a:buNone/>
            </a:pPr>
            <a:r>
              <a:rPr b="1" lang="en-US" sz="2400">
                <a:solidFill>
                  <a:srgbClr val="002060"/>
                </a:solidFill>
                <a:latin typeface="KaiTi"/>
                <a:ea typeface="KaiTi"/>
                <a:cs typeface="KaiTi"/>
                <a:sym typeface="KaiTi"/>
              </a:rPr>
              <a:t>       </a:t>
            </a:r>
            <a:r>
              <a:rPr lang="en-US" sz="2400">
                <a:solidFill>
                  <a:srgbClr val="0070C0"/>
                </a:solidFill>
                <a:latin typeface="Arial"/>
                <a:ea typeface="Arial"/>
                <a:cs typeface="Arial"/>
                <a:sym typeface="Arial"/>
              </a:rPr>
              <a:t>The Blood of The Lamb Is The Foundation of Victory in Spiritual Warfare</a:t>
            </a:r>
            <a:endParaRPr/>
          </a:p>
          <a:p>
            <a:pPr indent="0" lvl="0" marL="0" marR="0" rtl="0" algn="l">
              <a:spcBef>
                <a:spcPts val="0"/>
              </a:spcBef>
              <a:spcAft>
                <a:spcPts val="0"/>
              </a:spcAft>
              <a:buNone/>
            </a:pPr>
            <a:r>
              <a:rPr b="1" lang="en-US" sz="4000">
                <a:solidFill>
                  <a:srgbClr val="002060"/>
                </a:solidFill>
                <a:latin typeface="KaiTi"/>
                <a:ea typeface="KaiTi"/>
                <a:cs typeface="KaiTi"/>
                <a:sym typeface="KaiTi"/>
              </a:rPr>
              <a:t>三、羔羊宝血是我们得胜到底的保障</a:t>
            </a:r>
            <a:endParaRPr b="1" sz="4000">
              <a:solidFill>
                <a:srgbClr val="002060"/>
              </a:solidFill>
              <a:latin typeface="KaiTi"/>
              <a:ea typeface="KaiTi"/>
              <a:cs typeface="KaiTi"/>
              <a:sym typeface="KaiTi"/>
            </a:endParaRPr>
          </a:p>
          <a:p>
            <a:pPr indent="0" lvl="0" marL="0" marR="0" rtl="0" algn="l">
              <a:spcBef>
                <a:spcPts val="0"/>
              </a:spcBef>
              <a:spcAft>
                <a:spcPts val="0"/>
              </a:spcAft>
              <a:buNone/>
            </a:pPr>
            <a:r>
              <a:rPr lang="en-US" sz="1800">
                <a:solidFill>
                  <a:schemeClr val="dk1"/>
                </a:solidFill>
                <a:latin typeface="Arial"/>
                <a:ea typeface="Arial"/>
                <a:cs typeface="Arial"/>
                <a:sym typeface="Arial"/>
              </a:rPr>
              <a:t>                      </a:t>
            </a:r>
            <a:r>
              <a:rPr lang="en-US" sz="2400">
                <a:solidFill>
                  <a:srgbClr val="0070C0"/>
                </a:solidFill>
                <a:latin typeface="Arial"/>
                <a:ea typeface="Arial"/>
                <a:cs typeface="Arial"/>
                <a:sym typeface="Arial"/>
              </a:rPr>
              <a:t>The Blood of The Lamb Assures Our Ultimate Victory</a:t>
            </a:r>
            <a:endParaRPr/>
          </a:p>
          <a:p>
            <a:pPr indent="0" lvl="0" marL="0" marR="0" rtl="0" algn="l">
              <a:spcBef>
                <a:spcPts val="0"/>
              </a:spcBef>
              <a:spcAft>
                <a:spcPts val="0"/>
              </a:spcAft>
              <a:buNone/>
            </a:pPr>
            <a:r>
              <a:rPr b="1" lang="en-US" sz="4000">
                <a:solidFill>
                  <a:srgbClr val="002060"/>
                </a:solidFill>
                <a:latin typeface="KaiTi"/>
                <a:ea typeface="KaiTi"/>
                <a:cs typeface="KaiTi"/>
                <a:sym typeface="KaiTi"/>
              </a:rPr>
              <a:t> </a:t>
            </a:r>
            <a:endParaRPr sz="2400">
              <a:solidFill>
                <a:srgbClr val="0070C0"/>
              </a:solidFill>
              <a:latin typeface="Arial"/>
              <a:ea typeface="Arial"/>
              <a:cs typeface="Arial"/>
              <a:sym typeface="Arial"/>
            </a:endParaRPr>
          </a:p>
          <a:p>
            <a:pPr indent="0" lvl="0" marL="0" marR="0" rtl="0" algn="l">
              <a:spcBef>
                <a:spcPts val="0"/>
              </a:spcBef>
              <a:spcAft>
                <a:spcPts val="0"/>
              </a:spcAft>
              <a:buNone/>
            </a:pPr>
            <a:r>
              <a:t/>
            </a:r>
            <a:endParaRPr sz="2400">
              <a:solidFill>
                <a:srgbClr val="0070C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122" name="Shape 122"/>
        <p:cNvGrpSpPr/>
        <p:nvPr/>
      </p:nvGrpSpPr>
      <p:grpSpPr>
        <a:xfrm>
          <a:off x="0" y="0"/>
          <a:ext cx="0" cy="0"/>
          <a:chOff x="0" y="0"/>
          <a:chExt cx="0" cy="0"/>
        </a:xfrm>
      </p:grpSpPr>
      <p:sp>
        <p:nvSpPr>
          <p:cNvPr id="123" name="Google Shape;123;p6"/>
          <p:cNvSpPr txBox="1"/>
          <p:nvPr/>
        </p:nvSpPr>
        <p:spPr>
          <a:xfrm>
            <a:off x="150607" y="295835"/>
            <a:ext cx="11876442" cy="1077218"/>
          </a:xfrm>
          <a:prstGeom prst="rect">
            <a:avLst/>
          </a:prstGeom>
          <a:solidFill>
            <a:srgbClr val="D8E3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02060"/>
                </a:solidFill>
                <a:latin typeface="KaiTi"/>
                <a:ea typeface="KaiTi"/>
                <a:cs typeface="KaiTi"/>
                <a:sym typeface="KaiTi"/>
              </a:rPr>
              <a:t>一、神为我们预备了得胜的羔羊宝血</a:t>
            </a:r>
            <a:endParaRPr sz="4000">
              <a:solidFill>
                <a:srgbClr val="0070C0"/>
              </a:solidFill>
              <a:latin typeface="Arial"/>
              <a:ea typeface="Arial"/>
              <a:cs typeface="Arial"/>
              <a:sym typeface="Arial"/>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God has prepared for us The victorious blood of The Lamb</a:t>
            </a:r>
            <a:endParaRPr/>
          </a:p>
        </p:txBody>
      </p:sp>
      <p:sp>
        <p:nvSpPr>
          <p:cNvPr id="124" name="Google Shape;124;p6"/>
          <p:cNvSpPr txBox="1"/>
          <p:nvPr/>
        </p:nvSpPr>
        <p:spPr>
          <a:xfrm>
            <a:off x="525294" y="1432826"/>
            <a:ext cx="10194586"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2060"/>
                </a:solidFill>
                <a:latin typeface="KaiTi"/>
                <a:ea typeface="KaiTi"/>
                <a:cs typeface="KaiTi"/>
                <a:sym typeface="KaiTi"/>
              </a:rPr>
              <a:t>1.神应许预备羔羊宝血</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God Promised to Provide The Blood of The Lamb</a:t>
            </a:r>
            <a:endParaRPr/>
          </a:p>
        </p:txBody>
      </p:sp>
      <p:sp>
        <p:nvSpPr>
          <p:cNvPr id="125" name="Google Shape;125;p6"/>
          <p:cNvSpPr txBox="1"/>
          <p:nvPr/>
        </p:nvSpPr>
        <p:spPr>
          <a:xfrm>
            <a:off x="5428035" y="2390833"/>
            <a:ext cx="6138152" cy="1384995"/>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创世纪3:15b 你的后裔和女人的后裔也彼此为仇。女人的后裔要伤你的头；你要</a:t>
            </a:r>
            <a:r>
              <a:rPr lang="en-US" sz="2800">
                <a:solidFill>
                  <a:srgbClr val="C00000"/>
                </a:solidFill>
                <a:latin typeface="KaiTi"/>
                <a:ea typeface="KaiTi"/>
                <a:cs typeface="KaiTi"/>
                <a:sym typeface="KaiTi"/>
              </a:rPr>
              <a:t>伤他的脚跟。</a:t>
            </a:r>
            <a:endParaRPr sz="2800">
              <a:solidFill>
                <a:srgbClr val="C00000"/>
              </a:solidFill>
              <a:latin typeface="KaiTi"/>
              <a:ea typeface="KaiTi"/>
              <a:cs typeface="KaiTi"/>
              <a:sym typeface="KaiTi"/>
            </a:endParaRPr>
          </a:p>
        </p:txBody>
      </p:sp>
      <p:sp>
        <p:nvSpPr>
          <p:cNvPr id="126" name="Google Shape;126;p6"/>
          <p:cNvSpPr txBox="1"/>
          <p:nvPr/>
        </p:nvSpPr>
        <p:spPr>
          <a:xfrm>
            <a:off x="1478605" y="2408760"/>
            <a:ext cx="2947480" cy="1384995"/>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002060"/>
                </a:solidFill>
                <a:latin typeface="KaiTi"/>
                <a:ea typeface="KaiTi"/>
                <a:cs typeface="KaiTi"/>
                <a:sym typeface="KaiTi"/>
              </a:rPr>
              <a:t>应许</a:t>
            </a:r>
            <a:r>
              <a:rPr lang="en-US" sz="2800">
                <a:solidFill>
                  <a:srgbClr val="002060"/>
                </a:solidFill>
                <a:latin typeface="KaiTi"/>
                <a:ea typeface="KaiTi"/>
                <a:cs typeface="KaiTi"/>
                <a:sym typeface="KaiTi"/>
              </a:rPr>
              <a:t>：</a:t>
            </a:r>
            <a:endParaRPr sz="2800">
              <a:solidFill>
                <a:srgbClr val="002060"/>
              </a:solidFill>
              <a:latin typeface="KaiTi"/>
              <a:ea typeface="KaiTi"/>
              <a:cs typeface="KaiTi"/>
              <a:sym typeface="KaiTi"/>
            </a:endParaRPr>
          </a:p>
          <a:p>
            <a:pPr indent="-457200" lvl="0" marL="457200" marR="0" rtl="0" algn="l">
              <a:spcBef>
                <a:spcPts val="0"/>
              </a:spcBef>
              <a:spcAft>
                <a:spcPts val="0"/>
              </a:spcAft>
              <a:buClr>
                <a:srgbClr val="002060"/>
              </a:buClr>
              <a:buSzPts val="2800"/>
              <a:buFont typeface="Arial"/>
              <a:buChar char="•"/>
            </a:pPr>
            <a:r>
              <a:rPr b="1" lang="en-US" sz="2800">
                <a:solidFill>
                  <a:srgbClr val="002060"/>
                </a:solidFill>
                <a:latin typeface="KaiTi"/>
                <a:ea typeface="KaiTi"/>
                <a:cs typeface="KaiTi"/>
                <a:sym typeface="KaiTi"/>
              </a:rPr>
              <a:t>羔羊宝血</a:t>
            </a:r>
            <a:endParaRPr b="1" sz="2800">
              <a:solidFill>
                <a:srgbClr val="002060"/>
              </a:solidFill>
              <a:latin typeface="KaiTi"/>
              <a:ea typeface="KaiTi"/>
              <a:cs typeface="KaiTi"/>
              <a:sym typeface="KaiTi"/>
            </a:endParaRPr>
          </a:p>
          <a:p>
            <a:pPr indent="-457200" lvl="0" marL="457200" marR="0" rtl="0" algn="l">
              <a:spcBef>
                <a:spcPts val="0"/>
              </a:spcBef>
              <a:spcAft>
                <a:spcPts val="0"/>
              </a:spcAft>
              <a:buClr>
                <a:srgbClr val="002060"/>
              </a:buClr>
              <a:buSzPts val="2800"/>
              <a:buFont typeface="Arial"/>
              <a:buChar char="•"/>
            </a:pPr>
            <a:r>
              <a:rPr b="1" lang="en-US" sz="2800">
                <a:solidFill>
                  <a:srgbClr val="002060"/>
                </a:solidFill>
                <a:latin typeface="KaiTi"/>
                <a:ea typeface="KaiTi"/>
                <a:cs typeface="KaiTi"/>
                <a:sym typeface="KaiTi"/>
              </a:rPr>
              <a:t>基督得胜</a:t>
            </a:r>
            <a:endParaRPr b="1" sz="2800">
              <a:solidFill>
                <a:srgbClr val="002060"/>
              </a:solidFill>
              <a:latin typeface="KaiTi"/>
              <a:ea typeface="KaiTi"/>
              <a:cs typeface="KaiTi"/>
              <a:sym typeface="KaiTi"/>
            </a:endParaRPr>
          </a:p>
        </p:txBody>
      </p:sp>
      <p:sp>
        <p:nvSpPr>
          <p:cNvPr id="127" name="Google Shape;127;p6"/>
          <p:cNvSpPr txBox="1"/>
          <p:nvPr/>
        </p:nvSpPr>
        <p:spPr>
          <a:xfrm>
            <a:off x="5369668" y="3934289"/>
            <a:ext cx="6157608" cy="954107"/>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创世纪22:8 亚伯拉罕说：「我儿，神必自己预备作燔祭的羊羔。」</a:t>
            </a:r>
            <a:endParaRPr sz="2800">
              <a:solidFill>
                <a:srgbClr val="7030A0"/>
              </a:solidFill>
              <a:latin typeface="KaiTi"/>
              <a:ea typeface="KaiTi"/>
              <a:cs typeface="KaiTi"/>
              <a:sym typeface="KaiTi"/>
            </a:endParaRPr>
          </a:p>
        </p:txBody>
      </p:sp>
      <p:sp>
        <p:nvSpPr>
          <p:cNvPr id="128" name="Google Shape;128;p6"/>
          <p:cNvSpPr txBox="1"/>
          <p:nvPr/>
        </p:nvSpPr>
        <p:spPr>
          <a:xfrm>
            <a:off x="1488333" y="4623424"/>
            <a:ext cx="3073940" cy="1384995"/>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预表：</a:t>
            </a:r>
            <a:endParaRPr sz="2800">
              <a:solidFill>
                <a:srgbClr val="7030A0"/>
              </a:solidFill>
              <a:latin typeface="KaiTi"/>
              <a:ea typeface="KaiTi"/>
              <a:cs typeface="KaiTi"/>
              <a:sym typeface="KaiTi"/>
            </a:endParaRPr>
          </a:p>
          <a:p>
            <a:pPr indent="-457200" lvl="0" marL="457200" marR="0" rtl="0" algn="l">
              <a:spcBef>
                <a:spcPts val="0"/>
              </a:spcBef>
              <a:spcAft>
                <a:spcPts val="0"/>
              </a:spcAft>
              <a:buClr>
                <a:srgbClr val="7030A0"/>
              </a:buClr>
              <a:buSzPts val="2800"/>
              <a:buFont typeface="Arial"/>
              <a:buChar char="•"/>
            </a:pPr>
            <a:r>
              <a:rPr lang="en-US" sz="2800">
                <a:solidFill>
                  <a:srgbClr val="7030A0"/>
                </a:solidFill>
                <a:latin typeface="KaiTi"/>
                <a:ea typeface="KaiTi"/>
                <a:cs typeface="KaiTi"/>
                <a:sym typeface="KaiTi"/>
              </a:rPr>
              <a:t>预备羔羊</a:t>
            </a:r>
            <a:endParaRPr sz="2800">
              <a:solidFill>
                <a:srgbClr val="7030A0"/>
              </a:solidFill>
              <a:latin typeface="KaiTi"/>
              <a:ea typeface="KaiTi"/>
              <a:cs typeface="KaiTi"/>
              <a:sym typeface="KaiTi"/>
            </a:endParaRPr>
          </a:p>
          <a:p>
            <a:pPr indent="-457200" lvl="0" marL="457200" marR="0" rtl="0" algn="l">
              <a:spcBef>
                <a:spcPts val="0"/>
              </a:spcBef>
              <a:spcAft>
                <a:spcPts val="0"/>
              </a:spcAft>
              <a:buClr>
                <a:srgbClr val="7030A0"/>
              </a:buClr>
              <a:buSzPts val="2800"/>
              <a:buFont typeface="Arial"/>
              <a:buChar char="•"/>
            </a:pPr>
            <a:r>
              <a:rPr lang="en-US" sz="2800">
                <a:solidFill>
                  <a:srgbClr val="7030A0"/>
                </a:solidFill>
                <a:latin typeface="KaiTi"/>
                <a:ea typeface="KaiTi"/>
                <a:cs typeface="KaiTi"/>
                <a:sym typeface="KaiTi"/>
              </a:rPr>
              <a:t>预备救赎宝血</a:t>
            </a:r>
            <a:endParaRPr sz="2800">
              <a:solidFill>
                <a:srgbClr val="7030A0"/>
              </a:solidFill>
              <a:latin typeface="KaiTi"/>
              <a:ea typeface="KaiTi"/>
              <a:cs typeface="KaiTi"/>
              <a:sym typeface="KaiTi"/>
            </a:endParaRPr>
          </a:p>
        </p:txBody>
      </p:sp>
      <p:sp>
        <p:nvSpPr>
          <p:cNvPr id="129" name="Google Shape;129;p6"/>
          <p:cNvSpPr txBox="1"/>
          <p:nvPr/>
        </p:nvSpPr>
        <p:spPr>
          <a:xfrm>
            <a:off x="5395608" y="5001088"/>
            <a:ext cx="6157608" cy="1384995"/>
          </a:xfrm>
          <a:prstGeom prst="rect">
            <a:avLst/>
          </a:prstGeom>
          <a:solidFill>
            <a:srgbClr val="F3EDF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利未记17:11 我把这血赐给你们，可以在坛上为你们的生命赎罪；因血里有生命，所以能赎罪。</a:t>
            </a:r>
            <a:endParaRPr sz="2800">
              <a:solidFill>
                <a:srgbClr val="7030A0"/>
              </a:solidFill>
              <a:latin typeface="KaiTi"/>
              <a:ea typeface="KaiTi"/>
              <a:cs typeface="KaiTi"/>
              <a:sym typeface="KaiTi"/>
            </a:endParaRPr>
          </a:p>
        </p:txBody>
      </p:sp>
      <p:sp>
        <p:nvSpPr>
          <p:cNvPr id="130" name="Google Shape;130;p6"/>
          <p:cNvSpPr/>
          <p:nvPr/>
        </p:nvSpPr>
        <p:spPr>
          <a:xfrm>
            <a:off x="4610910" y="4435812"/>
            <a:ext cx="640080" cy="1634247"/>
          </a:xfrm>
          <a:prstGeom prst="leftBrace">
            <a:avLst>
              <a:gd fmla="val 8333" name="adj1"/>
              <a:gd fmla="val 50000" name="adj2"/>
            </a:avLst>
          </a:prstGeom>
          <a:noFill/>
          <a:ln cap="flat" cmpd="sng" w="19050">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134" name="Shape 134"/>
        <p:cNvGrpSpPr/>
        <p:nvPr/>
      </p:nvGrpSpPr>
      <p:grpSpPr>
        <a:xfrm>
          <a:off x="0" y="0"/>
          <a:ext cx="0" cy="0"/>
          <a:chOff x="0" y="0"/>
          <a:chExt cx="0" cy="0"/>
        </a:xfrm>
      </p:grpSpPr>
      <p:sp>
        <p:nvSpPr>
          <p:cNvPr id="135" name="Google Shape;135;p7"/>
          <p:cNvSpPr txBox="1"/>
          <p:nvPr/>
        </p:nvSpPr>
        <p:spPr>
          <a:xfrm>
            <a:off x="150607" y="295835"/>
            <a:ext cx="11876442" cy="1077218"/>
          </a:xfrm>
          <a:prstGeom prst="rect">
            <a:avLst/>
          </a:prstGeom>
          <a:solidFill>
            <a:srgbClr val="D8E3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02060"/>
                </a:solidFill>
                <a:latin typeface="KaiTi"/>
                <a:ea typeface="KaiTi"/>
                <a:cs typeface="KaiTi"/>
                <a:sym typeface="KaiTi"/>
              </a:rPr>
              <a:t>一、神为我们预备了得胜的羔羊宝血</a:t>
            </a:r>
            <a:endParaRPr sz="4000">
              <a:solidFill>
                <a:srgbClr val="0070C0"/>
              </a:solidFill>
              <a:latin typeface="Arial"/>
              <a:ea typeface="Arial"/>
              <a:cs typeface="Arial"/>
              <a:sym typeface="Arial"/>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God has prepared for us The victorious blood of The Lamb</a:t>
            </a:r>
            <a:endParaRPr/>
          </a:p>
        </p:txBody>
      </p:sp>
      <p:sp>
        <p:nvSpPr>
          <p:cNvPr id="136" name="Google Shape;136;p7"/>
          <p:cNvSpPr txBox="1"/>
          <p:nvPr/>
        </p:nvSpPr>
        <p:spPr>
          <a:xfrm>
            <a:off x="525294" y="1432826"/>
            <a:ext cx="10194586"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2060"/>
                </a:solidFill>
                <a:latin typeface="KaiTi"/>
                <a:ea typeface="KaiTi"/>
                <a:cs typeface="KaiTi"/>
                <a:sym typeface="KaiTi"/>
              </a:rPr>
              <a:t>2.耶稣赐下了羔羊宝血</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Jesus Gave Us His Blood as the Lamb of God</a:t>
            </a:r>
            <a:endParaRPr/>
          </a:p>
        </p:txBody>
      </p:sp>
      <p:sp>
        <p:nvSpPr>
          <p:cNvPr id="137" name="Google Shape;137;p7"/>
          <p:cNvSpPr txBox="1"/>
          <p:nvPr/>
        </p:nvSpPr>
        <p:spPr>
          <a:xfrm>
            <a:off x="5428035" y="2390833"/>
            <a:ext cx="6245156" cy="2677656"/>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约翰福音1:36 他见耶稣行走，就说：「看哪，这是神的</a:t>
            </a:r>
            <a:r>
              <a:rPr b="1" lang="en-US" sz="2800">
                <a:solidFill>
                  <a:srgbClr val="275317"/>
                </a:solidFill>
                <a:latin typeface="KaiTi"/>
                <a:ea typeface="KaiTi"/>
                <a:cs typeface="KaiTi"/>
                <a:sym typeface="KaiTi"/>
              </a:rPr>
              <a:t>羔羊</a:t>
            </a:r>
            <a:r>
              <a:rPr lang="en-US" sz="2800">
                <a:solidFill>
                  <a:srgbClr val="7030A0"/>
                </a:solidFill>
                <a:latin typeface="KaiTi"/>
                <a:ea typeface="KaiTi"/>
                <a:cs typeface="KaiTi"/>
                <a:sym typeface="KaiTi"/>
              </a:rPr>
              <a:t>！」</a:t>
            </a:r>
            <a:endParaRPr/>
          </a:p>
          <a:p>
            <a:pPr indent="0" lvl="0" marL="0" marR="0" rtl="0" algn="l">
              <a:spcBef>
                <a:spcPts val="0"/>
              </a:spcBef>
              <a:spcAft>
                <a:spcPts val="0"/>
              </a:spcAft>
              <a:buNone/>
            </a:pPr>
            <a:r>
              <a:t/>
            </a:r>
            <a:endParaRPr sz="2800">
              <a:solidFill>
                <a:srgbClr val="7030A0"/>
              </a:solidFill>
              <a:latin typeface="KaiTi"/>
              <a:ea typeface="KaiTi"/>
              <a:cs typeface="KaiTi"/>
              <a:sym typeface="KaiTi"/>
            </a:endParaRPr>
          </a:p>
          <a:p>
            <a:pPr indent="0" lvl="0" marL="0" marR="0" rtl="0" algn="l">
              <a:spcBef>
                <a:spcPts val="0"/>
              </a:spcBef>
              <a:spcAft>
                <a:spcPts val="0"/>
              </a:spcAft>
              <a:buNone/>
            </a:pPr>
            <a:r>
              <a:rPr lang="en-US" sz="2800">
                <a:solidFill>
                  <a:srgbClr val="002060"/>
                </a:solidFill>
                <a:latin typeface="KaiTi"/>
                <a:ea typeface="KaiTi"/>
                <a:cs typeface="KaiTi"/>
                <a:sym typeface="KaiTi"/>
              </a:rPr>
              <a:t>约翰福音6:53 耶稣说：「我实实在在地告诉你们，你们若不吃人子的肉，不喝人子的</a:t>
            </a:r>
            <a:r>
              <a:rPr b="1" lang="en-US" sz="2800">
                <a:solidFill>
                  <a:srgbClr val="275317"/>
                </a:solidFill>
                <a:latin typeface="KaiTi"/>
                <a:ea typeface="KaiTi"/>
                <a:cs typeface="KaiTi"/>
                <a:sym typeface="KaiTi"/>
              </a:rPr>
              <a:t>血</a:t>
            </a:r>
            <a:r>
              <a:rPr lang="en-US" sz="2800">
                <a:solidFill>
                  <a:srgbClr val="002060"/>
                </a:solidFill>
                <a:latin typeface="KaiTi"/>
                <a:ea typeface="KaiTi"/>
                <a:cs typeface="KaiTi"/>
                <a:sym typeface="KaiTi"/>
              </a:rPr>
              <a:t>，就没有</a:t>
            </a:r>
            <a:r>
              <a:rPr b="1" lang="en-US" sz="2800">
                <a:solidFill>
                  <a:srgbClr val="275317"/>
                </a:solidFill>
                <a:latin typeface="KaiTi"/>
                <a:ea typeface="KaiTi"/>
                <a:cs typeface="KaiTi"/>
                <a:sym typeface="KaiTi"/>
              </a:rPr>
              <a:t>生命</a:t>
            </a:r>
            <a:r>
              <a:rPr lang="en-US" sz="2800">
                <a:solidFill>
                  <a:srgbClr val="002060"/>
                </a:solidFill>
                <a:latin typeface="KaiTi"/>
                <a:ea typeface="KaiTi"/>
                <a:cs typeface="KaiTi"/>
                <a:sym typeface="KaiTi"/>
              </a:rPr>
              <a:t>在你们里面。</a:t>
            </a:r>
            <a:endParaRPr/>
          </a:p>
        </p:txBody>
      </p:sp>
      <p:sp>
        <p:nvSpPr>
          <p:cNvPr id="138" name="Google Shape;138;p7"/>
          <p:cNvSpPr txBox="1"/>
          <p:nvPr/>
        </p:nvSpPr>
        <p:spPr>
          <a:xfrm>
            <a:off x="632300" y="3854939"/>
            <a:ext cx="4630364" cy="707886"/>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rgbClr val="275317"/>
                </a:solidFill>
                <a:latin typeface="KaiTi"/>
                <a:ea typeface="KaiTi"/>
                <a:cs typeface="KaiTi"/>
                <a:sym typeface="KaiTi"/>
              </a:rPr>
              <a:t>羔羊</a:t>
            </a:r>
            <a:r>
              <a:rPr lang="en-US" sz="4000">
                <a:solidFill>
                  <a:srgbClr val="7030A0"/>
                </a:solidFill>
                <a:latin typeface="KaiTi"/>
                <a:ea typeface="KaiTi"/>
                <a:cs typeface="KaiTi"/>
                <a:sym typeface="KaiTi"/>
              </a:rPr>
              <a:t>-</a:t>
            </a:r>
            <a:r>
              <a:rPr lang="en-US" sz="4000">
                <a:solidFill>
                  <a:srgbClr val="275317"/>
                </a:solidFill>
                <a:latin typeface="KaiTi"/>
                <a:ea typeface="KaiTi"/>
                <a:cs typeface="KaiTi"/>
                <a:sym typeface="KaiTi"/>
              </a:rPr>
              <a:t>宝血</a:t>
            </a:r>
            <a:r>
              <a:rPr lang="en-US" sz="4000">
                <a:solidFill>
                  <a:srgbClr val="7030A0"/>
                </a:solidFill>
                <a:latin typeface="KaiTi"/>
                <a:ea typeface="KaiTi"/>
                <a:cs typeface="KaiTi"/>
                <a:sym typeface="KaiTi"/>
              </a:rPr>
              <a:t>-</a:t>
            </a:r>
            <a:r>
              <a:rPr lang="en-US" sz="4000">
                <a:solidFill>
                  <a:srgbClr val="275317"/>
                </a:solidFill>
                <a:latin typeface="KaiTi"/>
                <a:ea typeface="KaiTi"/>
                <a:cs typeface="KaiTi"/>
                <a:sym typeface="KaiTi"/>
              </a:rPr>
              <a:t>生命</a:t>
            </a:r>
            <a:endParaRPr sz="4000">
              <a:solidFill>
                <a:srgbClr val="275317"/>
              </a:solidFill>
              <a:latin typeface="KaiTi"/>
              <a:ea typeface="KaiTi"/>
              <a:cs typeface="KaiTi"/>
              <a:sym typeface="KaiTi"/>
            </a:endParaRPr>
          </a:p>
        </p:txBody>
      </p:sp>
      <p:sp>
        <p:nvSpPr>
          <p:cNvPr id="139" name="Google Shape;139;p7"/>
          <p:cNvSpPr txBox="1"/>
          <p:nvPr/>
        </p:nvSpPr>
        <p:spPr>
          <a:xfrm>
            <a:off x="5444247" y="5575020"/>
            <a:ext cx="6157608" cy="954107"/>
          </a:xfrm>
          <a:prstGeom prst="rect">
            <a:avLst/>
          </a:prstGeom>
          <a:solidFill>
            <a:srgbClr val="F3EDF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约翰福音1:4 </a:t>
            </a:r>
            <a:r>
              <a:rPr b="1" lang="en-US" sz="2800">
                <a:solidFill>
                  <a:srgbClr val="275317"/>
                </a:solidFill>
                <a:latin typeface="KaiTi"/>
                <a:ea typeface="KaiTi"/>
                <a:cs typeface="KaiTi"/>
                <a:sym typeface="KaiTi"/>
              </a:rPr>
              <a:t>生命</a:t>
            </a:r>
            <a:r>
              <a:rPr lang="en-US" sz="2800">
                <a:solidFill>
                  <a:srgbClr val="7030A0"/>
                </a:solidFill>
                <a:latin typeface="KaiTi"/>
                <a:ea typeface="KaiTi"/>
                <a:cs typeface="KaiTi"/>
                <a:sym typeface="KaiTi"/>
              </a:rPr>
              <a:t>在他里头，这</a:t>
            </a:r>
            <a:r>
              <a:rPr b="1" lang="en-US" sz="2800">
                <a:solidFill>
                  <a:srgbClr val="275317"/>
                </a:solidFill>
                <a:latin typeface="KaiTi"/>
                <a:ea typeface="KaiTi"/>
                <a:cs typeface="KaiTi"/>
                <a:sym typeface="KaiTi"/>
              </a:rPr>
              <a:t>生命</a:t>
            </a:r>
            <a:r>
              <a:rPr lang="en-US" sz="2800">
                <a:solidFill>
                  <a:srgbClr val="7030A0"/>
                </a:solidFill>
                <a:latin typeface="KaiTi"/>
                <a:ea typeface="KaiTi"/>
                <a:cs typeface="KaiTi"/>
                <a:sym typeface="KaiTi"/>
              </a:rPr>
              <a:t>就是人的光。</a:t>
            </a:r>
            <a:endParaRPr sz="2800">
              <a:solidFill>
                <a:srgbClr val="7030A0"/>
              </a:solidFill>
              <a:latin typeface="KaiTi"/>
              <a:ea typeface="KaiTi"/>
              <a:cs typeface="KaiTi"/>
              <a:sym typeface="KaiT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143" name="Shape 143"/>
        <p:cNvGrpSpPr/>
        <p:nvPr/>
      </p:nvGrpSpPr>
      <p:grpSpPr>
        <a:xfrm>
          <a:off x="0" y="0"/>
          <a:ext cx="0" cy="0"/>
          <a:chOff x="0" y="0"/>
          <a:chExt cx="0" cy="0"/>
        </a:xfrm>
      </p:grpSpPr>
      <p:sp>
        <p:nvSpPr>
          <p:cNvPr id="144" name="Google Shape;144;p8"/>
          <p:cNvSpPr txBox="1"/>
          <p:nvPr/>
        </p:nvSpPr>
        <p:spPr>
          <a:xfrm>
            <a:off x="150607" y="295835"/>
            <a:ext cx="11876442" cy="1077218"/>
          </a:xfrm>
          <a:prstGeom prst="rect">
            <a:avLst/>
          </a:prstGeom>
          <a:solidFill>
            <a:srgbClr val="D8E3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02060"/>
                </a:solidFill>
                <a:latin typeface="KaiTi"/>
                <a:ea typeface="KaiTi"/>
                <a:cs typeface="KaiTi"/>
                <a:sym typeface="KaiTi"/>
              </a:rPr>
              <a:t>一、神为我们预备了得胜的羔羊宝血</a:t>
            </a:r>
            <a:endParaRPr sz="4000">
              <a:solidFill>
                <a:srgbClr val="0070C0"/>
              </a:solidFill>
              <a:latin typeface="Arial"/>
              <a:ea typeface="Arial"/>
              <a:cs typeface="Arial"/>
              <a:sym typeface="Arial"/>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God has prepared for us The victorious blood of The Lamb</a:t>
            </a:r>
            <a:endParaRPr/>
          </a:p>
        </p:txBody>
      </p:sp>
      <p:sp>
        <p:nvSpPr>
          <p:cNvPr id="145" name="Google Shape;145;p8"/>
          <p:cNvSpPr txBox="1"/>
          <p:nvPr/>
        </p:nvSpPr>
        <p:spPr>
          <a:xfrm>
            <a:off x="525294" y="1432826"/>
            <a:ext cx="10194586"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2060"/>
                </a:solidFill>
                <a:latin typeface="KaiTi"/>
                <a:ea typeface="KaiTi"/>
                <a:cs typeface="KaiTi"/>
                <a:sym typeface="KaiTi"/>
              </a:rPr>
              <a:t>3.十字架成就羔羊宝血</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The Cross Accomplished The Blood of The Lamb</a:t>
            </a:r>
            <a:endParaRPr/>
          </a:p>
        </p:txBody>
      </p:sp>
      <p:sp>
        <p:nvSpPr>
          <p:cNvPr id="146" name="Google Shape;146;p8"/>
          <p:cNvSpPr txBox="1"/>
          <p:nvPr/>
        </p:nvSpPr>
        <p:spPr>
          <a:xfrm>
            <a:off x="5418306" y="2439471"/>
            <a:ext cx="6449437" cy="1569660"/>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7030A0"/>
                </a:solidFill>
                <a:latin typeface="KaiTi"/>
                <a:ea typeface="KaiTi"/>
                <a:cs typeface="KaiTi"/>
                <a:sym typeface="KaiTi"/>
              </a:rPr>
              <a:t>约翰福音19:30 耶稣尝了那醋，就说：「</a:t>
            </a:r>
            <a:r>
              <a:rPr b="1" lang="en-US" sz="3200">
                <a:solidFill>
                  <a:srgbClr val="275317"/>
                </a:solidFill>
                <a:latin typeface="KaiTi"/>
                <a:ea typeface="KaiTi"/>
                <a:cs typeface="KaiTi"/>
                <a:sym typeface="KaiTi"/>
              </a:rPr>
              <a:t>成了！</a:t>
            </a:r>
            <a:r>
              <a:rPr lang="en-US" sz="3200">
                <a:solidFill>
                  <a:srgbClr val="7030A0"/>
                </a:solidFill>
                <a:latin typeface="KaiTi"/>
                <a:ea typeface="KaiTi"/>
                <a:cs typeface="KaiTi"/>
                <a:sym typeface="KaiTi"/>
              </a:rPr>
              <a:t>」便低下头，将灵魂交付神了。</a:t>
            </a:r>
            <a:endParaRPr/>
          </a:p>
        </p:txBody>
      </p:sp>
      <p:sp>
        <p:nvSpPr>
          <p:cNvPr id="147" name="Google Shape;147;p8"/>
          <p:cNvSpPr txBox="1"/>
          <p:nvPr/>
        </p:nvSpPr>
        <p:spPr>
          <a:xfrm>
            <a:off x="77824" y="4098131"/>
            <a:ext cx="5058380" cy="707886"/>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rgbClr val="275317"/>
                </a:solidFill>
                <a:latin typeface="KaiTi"/>
                <a:ea typeface="KaiTi"/>
                <a:cs typeface="KaiTi"/>
                <a:sym typeface="KaiTi"/>
              </a:rPr>
              <a:t>羔羊</a:t>
            </a:r>
            <a:r>
              <a:rPr lang="en-US" sz="4000">
                <a:solidFill>
                  <a:srgbClr val="7030A0"/>
                </a:solidFill>
                <a:latin typeface="KaiTi"/>
                <a:ea typeface="KaiTi"/>
                <a:cs typeface="KaiTi"/>
                <a:sym typeface="KaiTi"/>
              </a:rPr>
              <a:t>-</a:t>
            </a:r>
            <a:r>
              <a:rPr lang="en-US" sz="4000">
                <a:solidFill>
                  <a:srgbClr val="275317"/>
                </a:solidFill>
                <a:latin typeface="KaiTi"/>
                <a:ea typeface="KaiTi"/>
                <a:cs typeface="KaiTi"/>
                <a:sym typeface="KaiTi"/>
              </a:rPr>
              <a:t>宝血</a:t>
            </a:r>
            <a:r>
              <a:rPr lang="en-US" sz="4000">
                <a:solidFill>
                  <a:srgbClr val="7030A0"/>
                </a:solidFill>
                <a:latin typeface="KaiTi"/>
                <a:ea typeface="KaiTi"/>
                <a:cs typeface="KaiTi"/>
                <a:sym typeface="KaiTi"/>
              </a:rPr>
              <a:t>-</a:t>
            </a:r>
            <a:r>
              <a:rPr lang="en-US" sz="4000">
                <a:solidFill>
                  <a:srgbClr val="275317"/>
                </a:solidFill>
                <a:latin typeface="KaiTi"/>
                <a:ea typeface="KaiTi"/>
                <a:cs typeface="KaiTi"/>
                <a:sym typeface="KaiTi"/>
              </a:rPr>
              <a:t>生命</a:t>
            </a:r>
            <a:r>
              <a:rPr lang="en-US" sz="4000">
                <a:solidFill>
                  <a:srgbClr val="7030A0"/>
                </a:solidFill>
                <a:latin typeface="KaiTi"/>
                <a:ea typeface="KaiTi"/>
                <a:cs typeface="KaiTi"/>
                <a:sym typeface="KaiTi"/>
              </a:rPr>
              <a:t>-</a:t>
            </a:r>
            <a:r>
              <a:rPr lang="en-US" sz="4000">
                <a:solidFill>
                  <a:srgbClr val="275317"/>
                </a:solidFill>
                <a:latin typeface="KaiTi"/>
                <a:ea typeface="KaiTi"/>
                <a:cs typeface="KaiTi"/>
                <a:sym typeface="KaiTi"/>
              </a:rPr>
              <a:t>得胜</a:t>
            </a:r>
            <a:endParaRPr sz="4000">
              <a:solidFill>
                <a:srgbClr val="275317"/>
              </a:solidFill>
              <a:latin typeface="KaiTi"/>
              <a:ea typeface="KaiTi"/>
              <a:cs typeface="KaiTi"/>
              <a:sym typeface="KaiTi"/>
            </a:endParaRPr>
          </a:p>
        </p:txBody>
      </p:sp>
      <p:sp>
        <p:nvSpPr>
          <p:cNvPr id="148" name="Google Shape;148;p8"/>
          <p:cNvSpPr txBox="1"/>
          <p:nvPr/>
        </p:nvSpPr>
        <p:spPr>
          <a:xfrm>
            <a:off x="5415064" y="4180344"/>
            <a:ext cx="6472136" cy="2246769"/>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启示录21:6 他又对我说：「</a:t>
            </a:r>
            <a:r>
              <a:rPr b="1" lang="en-US" sz="2800">
                <a:solidFill>
                  <a:srgbClr val="275317"/>
                </a:solidFill>
                <a:latin typeface="KaiTi"/>
                <a:ea typeface="KaiTi"/>
                <a:cs typeface="KaiTi"/>
                <a:sym typeface="KaiTi"/>
              </a:rPr>
              <a:t>都成了！</a:t>
            </a:r>
            <a:r>
              <a:rPr lang="en-US" sz="2800">
                <a:solidFill>
                  <a:srgbClr val="7030A0"/>
                </a:solidFill>
                <a:latin typeface="KaiTi"/>
                <a:ea typeface="KaiTi"/>
                <a:cs typeface="KaiTi"/>
                <a:sym typeface="KaiTi"/>
              </a:rPr>
              <a:t>我是阿拉法，我是俄梅戛；我是初，我是终。我要将生命泉的水白白赐给那口渴的人喝。7 </a:t>
            </a:r>
            <a:r>
              <a:rPr b="1" lang="en-US" sz="2800">
                <a:solidFill>
                  <a:srgbClr val="275317"/>
                </a:solidFill>
                <a:latin typeface="KaiTi"/>
                <a:ea typeface="KaiTi"/>
                <a:cs typeface="KaiTi"/>
                <a:sym typeface="KaiTi"/>
              </a:rPr>
              <a:t>得胜</a:t>
            </a:r>
            <a:r>
              <a:rPr lang="en-US" sz="2800">
                <a:solidFill>
                  <a:srgbClr val="7030A0"/>
                </a:solidFill>
                <a:latin typeface="KaiTi"/>
                <a:ea typeface="KaiTi"/>
                <a:cs typeface="KaiTi"/>
                <a:sym typeface="KaiTi"/>
              </a:rPr>
              <a:t>的，必承受这些为业：我要作他的神，他要作我的儿子。</a:t>
            </a:r>
            <a:endParaRPr sz="2800">
              <a:solidFill>
                <a:srgbClr val="7030A0"/>
              </a:solidFill>
              <a:latin typeface="KaiTi"/>
              <a:ea typeface="KaiTi"/>
              <a:cs typeface="KaiTi"/>
              <a:sym typeface="KaiT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D8E3CF"/>
        </a:solidFill>
      </p:bgPr>
    </p:bg>
    <p:spTree>
      <p:nvGrpSpPr>
        <p:cNvPr id="152" name="Shape 152"/>
        <p:cNvGrpSpPr/>
        <p:nvPr/>
      </p:nvGrpSpPr>
      <p:grpSpPr>
        <a:xfrm>
          <a:off x="0" y="0"/>
          <a:ext cx="0" cy="0"/>
          <a:chOff x="0" y="0"/>
          <a:chExt cx="0" cy="0"/>
        </a:xfrm>
      </p:grpSpPr>
      <p:sp>
        <p:nvSpPr>
          <p:cNvPr id="153" name="Google Shape;153;p9"/>
          <p:cNvSpPr txBox="1"/>
          <p:nvPr/>
        </p:nvSpPr>
        <p:spPr>
          <a:xfrm>
            <a:off x="150607" y="295835"/>
            <a:ext cx="11876442" cy="1077218"/>
          </a:xfrm>
          <a:prstGeom prst="rect">
            <a:avLst/>
          </a:prstGeom>
          <a:solidFill>
            <a:srgbClr val="D8E3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rgbClr val="002060"/>
                </a:solidFill>
                <a:latin typeface="KaiTi"/>
                <a:ea typeface="KaiTi"/>
                <a:cs typeface="KaiTi"/>
                <a:sym typeface="KaiTi"/>
              </a:rPr>
              <a:t>二、羔羊宝血是属灵争战的得胜根基</a:t>
            </a:r>
            <a:endParaRPr sz="4000">
              <a:solidFill>
                <a:srgbClr val="0070C0"/>
              </a:solidFill>
              <a:latin typeface="Arial"/>
              <a:ea typeface="Arial"/>
              <a:cs typeface="Arial"/>
              <a:sym typeface="Arial"/>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The Blood of The Lamb Is The Foundation of Victory in Spiritual Warfare</a:t>
            </a:r>
            <a:endParaRPr/>
          </a:p>
        </p:txBody>
      </p:sp>
      <p:sp>
        <p:nvSpPr>
          <p:cNvPr id="154" name="Google Shape;154;p9"/>
          <p:cNvSpPr txBox="1"/>
          <p:nvPr/>
        </p:nvSpPr>
        <p:spPr>
          <a:xfrm>
            <a:off x="525294" y="1432826"/>
            <a:ext cx="10194586"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002060"/>
                </a:solidFill>
                <a:latin typeface="KaiTi"/>
                <a:ea typeface="KaiTi"/>
                <a:cs typeface="KaiTi"/>
                <a:sym typeface="KaiTi"/>
              </a:rPr>
              <a:t>1.羔羊宝血赦免了我们的罪</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US" sz="2400">
                <a:solidFill>
                  <a:srgbClr val="0070C0"/>
                </a:solidFill>
                <a:latin typeface="Arial"/>
                <a:ea typeface="Arial"/>
                <a:cs typeface="Arial"/>
                <a:sym typeface="Arial"/>
              </a:rPr>
              <a:t>        The precious blood of The Lamb has forgiven our sins</a:t>
            </a:r>
            <a:endParaRPr/>
          </a:p>
        </p:txBody>
      </p:sp>
      <p:sp>
        <p:nvSpPr>
          <p:cNvPr id="155" name="Google Shape;155;p9"/>
          <p:cNvSpPr txBox="1"/>
          <p:nvPr/>
        </p:nvSpPr>
        <p:spPr>
          <a:xfrm>
            <a:off x="5262664" y="3742978"/>
            <a:ext cx="6585625" cy="954107"/>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约翰福音1：29 看哪，</a:t>
            </a:r>
            <a:r>
              <a:rPr lang="en-US" sz="2800">
                <a:solidFill>
                  <a:srgbClr val="275317"/>
                </a:solidFill>
                <a:latin typeface="KaiTi"/>
                <a:ea typeface="KaiTi"/>
                <a:cs typeface="KaiTi"/>
                <a:sym typeface="KaiTi"/>
              </a:rPr>
              <a:t>神的羔羊</a:t>
            </a:r>
            <a:r>
              <a:rPr lang="en-US" sz="2800">
                <a:solidFill>
                  <a:srgbClr val="7030A0"/>
                </a:solidFill>
                <a:latin typeface="KaiTi"/>
                <a:ea typeface="KaiTi"/>
                <a:cs typeface="KaiTi"/>
                <a:sym typeface="KaiTi"/>
              </a:rPr>
              <a:t>，除去（或译：背负）世人罪孽的！</a:t>
            </a:r>
            <a:endParaRPr sz="2800">
              <a:solidFill>
                <a:srgbClr val="7030A0"/>
              </a:solidFill>
              <a:latin typeface="KaiTi"/>
              <a:ea typeface="KaiTi"/>
              <a:cs typeface="KaiTi"/>
              <a:sym typeface="KaiTi"/>
            </a:endParaRPr>
          </a:p>
        </p:txBody>
      </p:sp>
      <p:sp>
        <p:nvSpPr>
          <p:cNvPr id="156" name="Google Shape;156;p9"/>
          <p:cNvSpPr txBox="1"/>
          <p:nvPr/>
        </p:nvSpPr>
        <p:spPr>
          <a:xfrm>
            <a:off x="486382" y="3352343"/>
            <a:ext cx="3959158" cy="1754326"/>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002060"/>
                </a:solidFill>
                <a:latin typeface="KaiTi"/>
                <a:ea typeface="KaiTi"/>
                <a:cs typeface="KaiTi"/>
                <a:sym typeface="KaiTi"/>
              </a:rPr>
              <a:t>救赎的羔羊宝血：</a:t>
            </a:r>
            <a:endParaRPr b="1" sz="3600">
              <a:solidFill>
                <a:srgbClr val="002060"/>
              </a:solidFill>
              <a:latin typeface="KaiTi"/>
              <a:ea typeface="KaiTi"/>
              <a:cs typeface="KaiTi"/>
              <a:sym typeface="KaiTi"/>
            </a:endParaRPr>
          </a:p>
          <a:p>
            <a:pPr indent="-457200" lvl="0" marL="457200" marR="0" rtl="0" algn="l">
              <a:spcBef>
                <a:spcPts val="0"/>
              </a:spcBef>
              <a:spcAft>
                <a:spcPts val="0"/>
              </a:spcAft>
              <a:buClr>
                <a:srgbClr val="275317"/>
              </a:buClr>
              <a:buSzPts val="3600"/>
              <a:buFont typeface="Arial"/>
              <a:buChar char="•"/>
            </a:pPr>
            <a:r>
              <a:rPr b="1" lang="en-US" sz="3600">
                <a:solidFill>
                  <a:srgbClr val="275317"/>
                </a:solidFill>
                <a:latin typeface="KaiTi"/>
                <a:ea typeface="KaiTi"/>
                <a:cs typeface="KaiTi"/>
                <a:sym typeface="KaiTi"/>
              </a:rPr>
              <a:t>从逾越节</a:t>
            </a:r>
            <a:endParaRPr b="1" sz="3600">
              <a:solidFill>
                <a:srgbClr val="275317"/>
              </a:solidFill>
              <a:latin typeface="KaiTi"/>
              <a:ea typeface="KaiTi"/>
              <a:cs typeface="KaiTi"/>
              <a:sym typeface="KaiTi"/>
            </a:endParaRPr>
          </a:p>
          <a:p>
            <a:pPr indent="-457200" lvl="0" marL="457200" marR="0" rtl="0" algn="l">
              <a:spcBef>
                <a:spcPts val="0"/>
              </a:spcBef>
              <a:spcAft>
                <a:spcPts val="0"/>
              </a:spcAft>
              <a:buClr>
                <a:srgbClr val="275317"/>
              </a:buClr>
              <a:buSzPts val="3600"/>
              <a:buFont typeface="Arial"/>
              <a:buChar char="•"/>
            </a:pPr>
            <a:r>
              <a:rPr b="1" lang="en-US" sz="3600">
                <a:solidFill>
                  <a:srgbClr val="275317"/>
                </a:solidFill>
                <a:latin typeface="KaiTi"/>
                <a:ea typeface="KaiTi"/>
                <a:cs typeface="KaiTi"/>
                <a:sym typeface="KaiTi"/>
              </a:rPr>
              <a:t>到十字架</a:t>
            </a:r>
            <a:endParaRPr b="1" sz="3600">
              <a:solidFill>
                <a:srgbClr val="275317"/>
              </a:solidFill>
              <a:latin typeface="KaiTi"/>
              <a:ea typeface="KaiTi"/>
              <a:cs typeface="KaiTi"/>
              <a:sym typeface="KaiTi"/>
            </a:endParaRPr>
          </a:p>
        </p:txBody>
      </p:sp>
      <p:sp>
        <p:nvSpPr>
          <p:cNvPr id="157" name="Google Shape;157;p9"/>
          <p:cNvSpPr txBox="1"/>
          <p:nvPr/>
        </p:nvSpPr>
        <p:spPr>
          <a:xfrm>
            <a:off x="4685491" y="4897325"/>
            <a:ext cx="7396263" cy="1384995"/>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030A0"/>
                </a:solidFill>
                <a:latin typeface="KaiTi"/>
                <a:ea typeface="KaiTi"/>
                <a:cs typeface="KaiTi"/>
                <a:sym typeface="KaiTi"/>
              </a:rPr>
              <a:t>彼得前书1：18 知道你们得赎，…不是凭着能坏的金银等物，19 乃是凭着</a:t>
            </a:r>
            <a:r>
              <a:rPr b="1" lang="en-US" sz="2800">
                <a:solidFill>
                  <a:srgbClr val="275317"/>
                </a:solidFill>
                <a:latin typeface="KaiTi"/>
                <a:ea typeface="KaiTi"/>
                <a:cs typeface="KaiTi"/>
                <a:sym typeface="KaiTi"/>
              </a:rPr>
              <a:t>基督的宝血</a:t>
            </a:r>
            <a:r>
              <a:rPr lang="en-US" sz="2800">
                <a:solidFill>
                  <a:srgbClr val="7030A0"/>
                </a:solidFill>
                <a:latin typeface="KaiTi"/>
                <a:ea typeface="KaiTi"/>
                <a:cs typeface="KaiTi"/>
                <a:sym typeface="KaiTi"/>
              </a:rPr>
              <a:t>，如同无瑕疵、无玷污的</a:t>
            </a:r>
            <a:r>
              <a:rPr b="1" lang="en-US" sz="2800">
                <a:solidFill>
                  <a:srgbClr val="275317"/>
                </a:solidFill>
                <a:latin typeface="KaiTi"/>
                <a:ea typeface="KaiTi"/>
                <a:cs typeface="KaiTi"/>
                <a:sym typeface="KaiTi"/>
              </a:rPr>
              <a:t>羔羊之血</a:t>
            </a:r>
            <a:r>
              <a:rPr lang="en-US" sz="2800">
                <a:solidFill>
                  <a:srgbClr val="7030A0"/>
                </a:solidFill>
                <a:latin typeface="KaiTi"/>
                <a:ea typeface="KaiTi"/>
                <a:cs typeface="KaiTi"/>
                <a:sym typeface="KaiTi"/>
              </a:rPr>
              <a:t>。</a:t>
            </a:r>
            <a:endParaRPr/>
          </a:p>
        </p:txBody>
      </p:sp>
      <p:sp>
        <p:nvSpPr>
          <p:cNvPr id="158" name="Google Shape;158;p9"/>
          <p:cNvSpPr txBox="1"/>
          <p:nvPr/>
        </p:nvSpPr>
        <p:spPr>
          <a:xfrm>
            <a:off x="4636852" y="2640509"/>
            <a:ext cx="7201710" cy="954107"/>
          </a:xfrm>
          <a:prstGeom prst="rect">
            <a:avLst/>
          </a:prstGeom>
          <a:solidFill>
            <a:srgbClr val="D8F2C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002060"/>
                </a:solidFill>
                <a:latin typeface="KaiTi"/>
                <a:ea typeface="KaiTi"/>
                <a:cs typeface="KaiTi"/>
                <a:sym typeface="KaiTi"/>
              </a:rPr>
              <a:t>出埃及记12：13 这血要在你们所住的房屋上作记号；我一见这血，就越过你们去。…」</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2025-12-23T14:50:38Z</dcterms:created>
  <dc:creator>Hongming Wang</dc:creator>
</cp:coreProperties>
</file>