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3" r:id="rId3"/>
    <p:sldId id="282" r:id="rId4"/>
    <p:sldId id="260" r:id="rId5"/>
    <p:sldId id="261" r:id="rId6"/>
    <p:sldId id="326" r:id="rId7"/>
    <p:sldId id="327" r:id="rId8"/>
    <p:sldId id="328" r:id="rId9"/>
    <p:sldId id="329" r:id="rId10"/>
    <p:sldId id="330" r:id="rId11"/>
    <p:sldId id="331" r:id="rId12"/>
    <p:sldId id="3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DF1"/>
    <a:srgbClr val="E4D3D2"/>
    <a:srgbClr val="FFFFFF"/>
    <a:srgbClr val="D8E3CF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2" autoAdjust="0"/>
  </p:normalViewPr>
  <p:slideViewPr>
    <p:cSldViewPr snapToGrid="0">
      <p:cViewPr varScale="1">
        <p:scale>
          <a:sx n="79" d="100"/>
          <a:sy n="79" d="100"/>
        </p:scale>
        <p:origin x="82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E9499-3AA5-4DAC-B326-2549DD305F80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EEA9-7466-4AFA-85AD-68407967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327ED-D3A4-812A-8F97-6DBE6D460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2BC7AA-458B-1C0A-43D9-21089AF63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E8890-6661-11CE-391B-421D6F1C0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10EDA-C3B3-0710-9013-52487409C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EEA9-7466-4AFA-85AD-68407967E5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8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1A9D-C67D-50F3-B94B-5C8AA2C31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36C68-FA58-CBF6-285A-32E3F63A2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C191A-E22D-F7DE-3AA6-3D12AAFE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4C9D3-1634-0D22-7A48-EF7D14E8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992AC-3E30-ED40-3752-24D17B06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6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89CD-FFCB-F7EF-7E60-4E2639B0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544A5-95D9-B7D4-8C1C-94CCCB8BD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186B3-E95F-EB7F-B7AC-04CE4A47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B6E70-5D15-9C03-6D18-2CBA6035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59EB7-C01C-8EB6-F365-1A20079C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BBC601-DAA0-2C74-A178-B52DAA019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4D90F-2FF2-2616-FF33-69FC77E27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E19F7-48F0-F41C-0959-85369904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FB86C-6265-CBA1-2A5B-D8A407AD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495FD-0DA0-DE1E-A618-0CF3CE51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0989-6AFC-A50B-8042-DCE43CE8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3D72B-1745-CA80-E8DF-2EF055DA7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53D98-EC24-41A0-3D77-F2E5088C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BFF08-72E6-8EE4-2E20-CE96BF90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1DAD-D6DE-7FB5-3350-36151571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4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51AD-10C9-C228-846B-CD3E823F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52490-B86A-5E47-C5CD-0BC4A96AB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356FC-D624-FA63-3CBC-E7E79DB3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B90BE-3F7F-4D38-DCFE-36FB39FE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11D5C-4FCC-47B4-0E00-24099CE2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C53C-60ED-05F7-F83D-CC07177C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466D-A943-903E-ED7F-84F82E154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6D836-EEE2-891A-0D37-8D2357C91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EC0EE-F6F9-C18B-E60A-E828DCF9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991E4-6022-0927-A6DC-E4C651EC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BF755-3C98-B0D0-6F20-2E9C7FE9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9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8EEF-E356-2BF1-D872-E46CCBC9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D329F-0CE9-95FA-0AE2-900D4C612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E7097-E3C2-7856-3820-1F0735963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EFE97-10D7-3E0F-82A5-E46DB7308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4DF73-8729-0044-E497-F15FD98EC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D81B33-B8F4-2CAA-BA83-2C44F6DB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7B7E9-CD02-DAE1-3172-FFBE53E5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E3FFF-5B4E-406A-4038-861FC889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7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D9AC-95E4-D057-388C-0551F07D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A7596-6DC5-977D-D06E-D6BFA044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10C06-BB84-0A1F-47E9-20F834AC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EBC7B-2342-96D9-D190-A66E79EF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C4EBB-04F2-26B5-4F92-ABEBFC43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AA936-A38E-903F-CE76-AC719BB9A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1F63B-177C-8FFB-1878-13055F07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2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116A-3332-9B1C-9605-5CBFE41C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3505D-F584-21E9-E937-EADD8546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CBD4A-5E10-7C8E-B427-3E02D2FCD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108AA-F3BB-5DDF-EE75-A696A2FE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A0DAD-6E6C-8F06-1D65-47DFAC2C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2115A-CA7A-CCCA-090C-144728C3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4A4B-F609-E5D6-4C4B-8619F50A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ABB9E-195E-559E-3369-772BEB9CF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C5D2B-EB11-D2F4-5B84-BD80399CE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1BACE-6862-C620-AB23-0B2D7612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BF1B1-6198-5E2C-F7C5-130A81AE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62EBB-7F6D-A9A2-A669-2194CB73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05649-4412-4B3D-8C9D-4AD129C0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0F67D-F3E3-96A1-A9B9-64C5B918C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ABFE-F40D-7E42-B4A3-3EB5CE46A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35BB2-54B1-440D-A637-6318CCF8BEB3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BA8EF-2DDE-DEAA-4531-3584A24DD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F112C-F1F3-69E1-AD0A-86C320451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FA4927-E907-4C20-9CD4-B8F39C87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ble Verse of the Day | Daily Scripture | Daily Devotions">
            <a:extLst>
              <a:ext uri="{FF2B5EF4-FFF2-40B4-BE49-F238E27FC236}">
                <a16:creationId xmlns:a16="http://schemas.microsoft.com/office/drawing/2014/main" id="{FBDAB3D3-A894-4670-57DD-EE0C84CE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A72C41-2792-4CF7-74AD-2C46D97E9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61092"/>
            <a:ext cx="12192000" cy="2979869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爱神之祭 </a:t>
            </a:r>
            <a:r>
              <a:rPr lang="en-US" altLang="zh-CN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  <a:r>
              <a:rPr lang="zh-CN" altLang="en-US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以彼此相爱见证爱神</a:t>
            </a:r>
            <a:br>
              <a:rPr lang="en-US" altLang="zh-CN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Sacrifice to God with Love – </a:t>
            </a:r>
            <a:r>
              <a:rPr lang="en-US" sz="2800" b="1" dirty="0">
                <a:solidFill>
                  <a:srgbClr val="0070C0"/>
                </a:solidFill>
              </a:rPr>
              <a:t>Witness Loving God by Loving </a:t>
            </a:r>
            <a:r>
              <a:rPr lang="en-US" altLang="zh-CN" sz="2800" b="1" dirty="0">
                <a:solidFill>
                  <a:srgbClr val="0070C0"/>
                </a:solidFill>
              </a:rPr>
              <a:t>One</a:t>
            </a:r>
            <a:r>
              <a:rPr lang="en-US" sz="2800" b="1" dirty="0">
                <a:solidFill>
                  <a:srgbClr val="0070C0"/>
                </a:solidFill>
              </a:rPr>
              <a:t> Another</a:t>
            </a:r>
            <a:br>
              <a:rPr lang="en-US" dirty="0"/>
            </a:br>
            <a:r>
              <a:rPr lang="en-US" sz="3600" dirty="0">
                <a:solidFill>
                  <a:srgbClr val="0070C0"/>
                </a:solidFill>
              </a:rPr>
              <a:t> </a:t>
            </a:r>
            <a:br>
              <a:rPr lang="en-US" sz="1600" dirty="0"/>
            </a:b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约翰一书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4:7-12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b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7/12/2026</a:t>
            </a:r>
            <a:endParaRPr lang="en-US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A9715-19E9-8BB2-10E5-F1B4E92CC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94" y="374744"/>
            <a:ext cx="3854824" cy="507383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当作圣洁的活祭献与神</a:t>
            </a:r>
            <a:endParaRPr lang="en-US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40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E3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02ABEB-91B1-122C-396F-89BD0C5C7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D9C00C-3124-E870-3D28-7FC6830C9594}"/>
              </a:ext>
            </a:extLst>
          </p:cNvPr>
          <p:cNvSpPr txBox="1"/>
          <p:nvPr/>
        </p:nvSpPr>
        <p:spPr>
          <a:xfrm>
            <a:off x="150607" y="295835"/>
            <a:ext cx="11876442" cy="1077218"/>
          </a:xfrm>
          <a:prstGeom prst="rect">
            <a:avLst/>
          </a:prstGeom>
          <a:solidFill>
            <a:srgbClr val="D8E3CF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三、彼此相爱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–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我们献上活祭的有力见证</a:t>
            </a:r>
            <a:r>
              <a:rPr lang="en-US" sz="4000" dirty="0">
                <a:solidFill>
                  <a:srgbClr val="0070C0"/>
                </a:solidFill>
              </a:rPr>
              <a:t>             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</a:t>
            </a:r>
            <a:r>
              <a:rPr lang="en-US" altLang="zh-CN" sz="2400" dirty="0">
                <a:solidFill>
                  <a:srgbClr val="0070C0"/>
                </a:solidFill>
              </a:rPr>
              <a:t>Sacrifice to God with Love - </a:t>
            </a:r>
            <a:r>
              <a:rPr lang="en-US" sz="2400" dirty="0">
                <a:solidFill>
                  <a:srgbClr val="0070C0"/>
                </a:solidFill>
              </a:rPr>
              <a:t>Made manifest through our love for one another</a:t>
            </a:r>
            <a:endParaRPr lang="en-US" altLang="zh-CN" sz="24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3FDF3-89A0-94C4-09D7-9D771672CB1D}"/>
              </a:ext>
            </a:extLst>
          </p:cNvPr>
          <p:cNvSpPr txBox="1"/>
          <p:nvPr/>
        </p:nvSpPr>
        <p:spPr>
          <a:xfrm>
            <a:off x="593388" y="1471736"/>
            <a:ext cx="1019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彼此相爱是活祭生命的见证</a:t>
            </a:r>
            <a:endParaRPr lang="en-US" altLang="zh-CN" sz="32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 Loving one another is a testimony of a life offered as a living sacrifice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5112E-BEF8-B4E3-66CC-83E71ED38303}"/>
              </a:ext>
            </a:extLst>
          </p:cNvPr>
          <p:cNvSpPr txBox="1"/>
          <p:nvPr/>
        </p:nvSpPr>
        <p:spPr>
          <a:xfrm>
            <a:off x="6264616" y="2820528"/>
            <a:ext cx="2850202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基督中心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他人益处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彼此担当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互相接纳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生命成长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89AD8-FDBF-2A6D-CE12-3780912775E9}"/>
              </a:ext>
            </a:extLst>
          </p:cNvPr>
          <p:cNvSpPr txBox="1"/>
          <p:nvPr/>
        </p:nvSpPr>
        <p:spPr>
          <a:xfrm>
            <a:off x="2227633" y="2827048"/>
            <a:ext cx="309339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自我中心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我的益处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我的得失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彼此争竞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重求知识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AC38C1-E5A9-A331-CEE1-F2F92DD7A796}"/>
              </a:ext>
            </a:extLst>
          </p:cNvPr>
          <p:cNvCxnSpPr>
            <a:stCxn id="8" idx="3"/>
            <a:endCxn id="3" idx="1"/>
          </p:cNvCxnSpPr>
          <p:nvPr/>
        </p:nvCxnSpPr>
        <p:spPr>
          <a:xfrm flipV="1">
            <a:off x="5321030" y="3943913"/>
            <a:ext cx="943586" cy="65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2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E3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14B03-39F1-4826-C6E0-42327FB8B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1283EE-38C4-6998-9E72-C1F7A7622BA9}"/>
              </a:ext>
            </a:extLst>
          </p:cNvPr>
          <p:cNvSpPr txBox="1"/>
          <p:nvPr/>
        </p:nvSpPr>
        <p:spPr>
          <a:xfrm>
            <a:off x="150607" y="295835"/>
            <a:ext cx="11876442" cy="1077218"/>
          </a:xfrm>
          <a:prstGeom prst="rect">
            <a:avLst/>
          </a:prstGeom>
          <a:solidFill>
            <a:srgbClr val="D8E3CF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三、彼此相爱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–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我们献上活祭的有力见证</a:t>
            </a:r>
            <a:r>
              <a:rPr lang="en-US" sz="4000" dirty="0">
                <a:solidFill>
                  <a:srgbClr val="0070C0"/>
                </a:solidFill>
              </a:rPr>
              <a:t>             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</a:t>
            </a:r>
            <a:r>
              <a:rPr lang="en-US" altLang="zh-CN" sz="2400" dirty="0">
                <a:solidFill>
                  <a:srgbClr val="0070C0"/>
                </a:solidFill>
              </a:rPr>
              <a:t>Sacrifice to God with Love - </a:t>
            </a:r>
            <a:r>
              <a:rPr lang="en-US" sz="2400" dirty="0">
                <a:solidFill>
                  <a:srgbClr val="0070C0"/>
                </a:solidFill>
              </a:rPr>
              <a:t>Made manifest through our love for one another</a:t>
            </a:r>
            <a:endParaRPr lang="en-US" altLang="zh-CN" sz="24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7197E-B0E7-ECE5-0CD5-9EC37C99253E}"/>
              </a:ext>
            </a:extLst>
          </p:cNvPr>
          <p:cNvSpPr txBox="1"/>
          <p:nvPr/>
        </p:nvSpPr>
        <p:spPr>
          <a:xfrm>
            <a:off x="593388" y="1471736"/>
            <a:ext cx="1019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彼此相爱是教会福音的见证</a:t>
            </a:r>
            <a:endParaRPr lang="en-US" altLang="zh-CN" sz="32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 Loving one another is </a:t>
            </a:r>
            <a:r>
              <a:rPr lang="en-US" altLang="zh-CN" sz="2400" dirty="0">
                <a:solidFill>
                  <a:srgbClr val="0070C0"/>
                </a:solidFill>
              </a:rPr>
              <a:t>the Gospel Witness of the Church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9B2DA-2368-6DBB-B8F7-CA8338739593}"/>
              </a:ext>
            </a:extLst>
          </p:cNvPr>
          <p:cNvSpPr txBox="1"/>
          <p:nvPr/>
        </p:nvSpPr>
        <p:spPr>
          <a:xfrm>
            <a:off x="1595339" y="2723250"/>
            <a:ext cx="2461095" cy="35394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同心敬拜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合意祷告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常常团契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不停聚会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谦卑交通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彼此顺服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甘心分享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愿意服事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8B9EB5-39AC-B78C-5C53-CCF482261717}"/>
              </a:ext>
            </a:extLst>
          </p:cNvPr>
          <p:cNvCxnSpPr>
            <a:cxnSpLocks/>
          </p:cNvCxnSpPr>
          <p:nvPr/>
        </p:nvCxnSpPr>
        <p:spPr>
          <a:xfrm>
            <a:off x="4250987" y="4523362"/>
            <a:ext cx="321985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094AAF-A92B-AB97-BF2C-583B44C704AA}"/>
              </a:ext>
            </a:extLst>
          </p:cNvPr>
          <p:cNvSpPr txBox="1"/>
          <p:nvPr/>
        </p:nvSpPr>
        <p:spPr>
          <a:xfrm>
            <a:off x="7568120" y="3190672"/>
            <a:ext cx="3132306" cy="22467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赞美神，得众民的喜爱。主将得救的人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天天加给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他们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endParaRPr lang="en-US" sz="2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使徒行传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2:47</a:t>
            </a:r>
            <a:endParaRPr lang="en-US" sz="2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B6C74-AFDC-485B-9A38-F09D69583524}"/>
              </a:ext>
            </a:extLst>
          </p:cNvPr>
          <p:cNvSpPr txBox="1"/>
          <p:nvPr/>
        </p:nvSpPr>
        <p:spPr>
          <a:xfrm>
            <a:off x="4299625" y="3745149"/>
            <a:ext cx="283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神祝福爱的教会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160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E3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4F2DD-ED99-AC5C-6C23-3FA63E00B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新年献活祭">
            <a:extLst>
              <a:ext uri="{FF2B5EF4-FFF2-40B4-BE49-F238E27FC236}">
                <a16:creationId xmlns:a16="http://schemas.microsoft.com/office/drawing/2014/main" id="{2B27ACC7-BA46-0070-EA52-9E460173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56" y="0"/>
            <a:ext cx="6415144" cy="6938682"/>
          </a:xfrm>
          <a:prstGeom prst="rect">
            <a:avLst/>
          </a:prstGeom>
          <a:noFill/>
          <a:effectLst>
            <a:softEdge rad="558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F89FB6-DF5B-406B-E47B-8FF14D4CE0C4}"/>
              </a:ext>
            </a:extLst>
          </p:cNvPr>
          <p:cNvSpPr txBox="1"/>
          <p:nvPr/>
        </p:nvSpPr>
        <p:spPr>
          <a:xfrm>
            <a:off x="0" y="91439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当作圣洁的活祭献与神</a:t>
            </a:r>
            <a:endParaRPr lang="en-US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altLang="zh-CN" dirty="0"/>
          </a:p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爱神之祭 </a:t>
            </a:r>
            <a:r>
              <a:rPr lang="en-US" altLang="zh-CN" sz="4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  <a:r>
              <a:rPr lang="zh-CN" altLang="en-US" sz="4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以彼此相爱见证爱神</a:t>
            </a:r>
            <a:br>
              <a:rPr lang="en-US" altLang="zh-CN" sz="4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4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Sacrifice to God with Love – </a:t>
            </a:r>
            <a:r>
              <a:rPr lang="en-US" sz="2800" b="1" dirty="0">
                <a:solidFill>
                  <a:srgbClr val="0070C0"/>
                </a:solidFill>
              </a:rPr>
              <a:t>Witness Loving God by Loving </a:t>
            </a:r>
            <a:r>
              <a:rPr lang="en-US" altLang="zh-CN" sz="2800" b="1" dirty="0">
                <a:solidFill>
                  <a:srgbClr val="0070C0"/>
                </a:solidFill>
              </a:rPr>
              <a:t>One</a:t>
            </a:r>
            <a:r>
              <a:rPr lang="en-US" sz="2800" b="1" dirty="0">
                <a:solidFill>
                  <a:srgbClr val="0070C0"/>
                </a:solidFill>
              </a:rPr>
              <a:t> Another</a:t>
            </a:r>
            <a:br>
              <a:rPr lang="en-US" sz="1400" dirty="0">
                <a:solidFill>
                  <a:srgbClr val="0070C0"/>
                </a:solidFill>
              </a:rPr>
            </a:br>
            <a:endParaRPr lang="en-US" altLang="zh-CN" sz="36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一、爱神之祭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-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源自于神先赐予我们的爱</a:t>
            </a:r>
            <a:endParaRPr lang="en-US" altLang="zh-CN" sz="40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        </a:t>
            </a:r>
            <a:r>
              <a:rPr lang="en-US" altLang="zh-CN" sz="2400" dirty="0">
                <a:solidFill>
                  <a:srgbClr val="0070C0"/>
                </a:solidFill>
              </a:rPr>
              <a:t>Sacrifice to God with Love - </a:t>
            </a:r>
            <a:r>
              <a:rPr lang="en-US" sz="2400" dirty="0">
                <a:solidFill>
                  <a:srgbClr val="0070C0"/>
                </a:solidFill>
              </a:rPr>
              <a:t>Stemming from the </a:t>
            </a:r>
            <a:r>
              <a:rPr lang="en-US" altLang="zh-CN" sz="2400" dirty="0">
                <a:solidFill>
                  <a:srgbClr val="0070C0"/>
                </a:solidFill>
              </a:rPr>
              <a:t>L</a:t>
            </a:r>
            <a:r>
              <a:rPr lang="en-US" sz="2400" dirty="0">
                <a:solidFill>
                  <a:srgbClr val="0070C0"/>
                </a:solidFill>
              </a:rPr>
              <a:t>ove God first bestowed upon us</a:t>
            </a:r>
          </a:p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二、爱神之祭 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藉我们彼此相爱显明出来</a:t>
            </a:r>
            <a:endParaRPr lang="en-US" altLang="zh-CN" sz="24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zh-CN" sz="2400" dirty="0">
                <a:solidFill>
                  <a:srgbClr val="0070C0"/>
                </a:solidFill>
              </a:rPr>
              <a:t>Sacrifice to God with Love - </a:t>
            </a:r>
            <a:r>
              <a:rPr lang="en-US" sz="2400" dirty="0">
                <a:solidFill>
                  <a:srgbClr val="0070C0"/>
                </a:solidFill>
              </a:rPr>
              <a:t>Made manifest through our love for one another</a:t>
            </a:r>
            <a:endParaRPr lang="en-US" altLang="zh-CN" sz="24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三、彼此相爱 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我们献上活祭的有力见证</a:t>
            </a:r>
            <a:endParaRPr lang="en-US" altLang="zh-CN" sz="24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        </a:t>
            </a:r>
            <a:r>
              <a:rPr lang="en-US" altLang="zh-CN" sz="2400" dirty="0">
                <a:solidFill>
                  <a:srgbClr val="0070C0"/>
                </a:solidFill>
              </a:rPr>
              <a:t>Love one another - I</a:t>
            </a:r>
            <a:r>
              <a:rPr lang="en-US" sz="2400" dirty="0">
                <a:solidFill>
                  <a:srgbClr val="0070C0"/>
                </a:solidFill>
              </a:rPr>
              <a:t>s a powerful testimony to our offering as living sacrifices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2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46">
            <a:extLst>
              <a:ext uri="{FF2B5EF4-FFF2-40B4-BE49-F238E27FC236}">
                <a16:creationId xmlns:a16="http://schemas.microsoft.com/office/drawing/2014/main" id="{D1B0B52A-086B-88DB-5F93-15BD86C3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62" y="1589893"/>
            <a:ext cx="4658346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7/4/2026</a:t>
            </a:r>
            <a:r>
              <a:rPr lang="zh-CN" altLang="en-US" dirty="0"/>
              <a:t> </a:t>
            </a:r>
            <a:r>
              <a:rPr lang="en-US" altLang="zh-CN" dirty="0"/>
              <a:t>Alpha</a:t>
            </a:r>
            <a:r>
              <a:rPr lang="zh-CN" altLang="en-US" dirty="0"/>
              <a:t> </a:t>
            </a:r>
            <a:r>
              <a:rPr lang="en-US" altLang="zh-CN" dirty="0"/>
              <a:t>Course</a:t>
            </a:r>
            <a:r>
              <a:rPr lang="zh-CN" altLang="en-US" dirty="0"/>
              <a:t> </a:t>
            </a:r>
            <a:r>
              <a:rPr lang="en-US" altLang="zh-CN" dirty="0"/>
              <a:t>Night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7CE007-B707-F2EE-8ECA-11C2B43C80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830" r="-1" b="5888"/>
          <a:stretch>
            <a:fillRect/>
          </a:stretch>
        </p:blipFill>
        <p:spPr>
          <a:xfrm>
            <a:off x="4897120" y="10"/>
            <a:ext cx="7294879" cy="685799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8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E3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4633F9-1C9A-BB1E-F4A4-C0F2BA6AA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F89E8-BB37-13B2-ABB3-5837DC4C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0"/>
            <a:ext cx="7162801" cy="6857999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Lao UI" panose="020B0502040204020203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约翰一书</a:t>
            </a:r>
            <a:r>
              <a:rPr lang="en-US" altLang="zh-CN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4:</a:t>
            </a:r>
            <a:r>
              <a:rPr lang="en-US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 亲爱的弟兄啊，我们应当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彼此相爱</a:t>
            </a:r>
            <a:r>
              <a:rPr lang="en-US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，因为爱是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从神来</a:t>
            </a:r>
            <a:r>
              <a:rPr lang="en-US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的。凡有爱心的，都是由神而生，并且认识神。8 没有爱心的，就不认识神，因为神就是爱。9 </a:t>
            </a:r>
            <a:r>
              <a:rPr lang="en-US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神差他独生子到世间来，使我们藉着他得生，神爱我们的心在此就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显明</a:t>
            </a:r>
            <a:r>
              <a:rPr lang="en-US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 不是我们爱神，乃是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神爱我们</a:t>
            </a:r>
            <a:r>
              <a:rPr lang="en-US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，差他的儿子为我们的罪作了挽回祭，这就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是爱</a:t>
            </a:r>
            <a:r>
              <a:rPr lang="en-US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了。11 亲爱的弟兄啊，神既是这样爱我们，我们也当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彼此相爱</a:t>
            </a:r>
            <a:r>
              <a:rPr lang="en-US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。12 </a:t>
            </a:r>
            <a:r>
              <a:rPr lang="en-US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从来没有人见过神，我们若彼此相爱，神就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住</a:t>
            </a:r>
            <a:r>
              <a:rPr lang="en-US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在我们里面，爱他的心在我们里面得以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完全</a:t>
            </a:r>
            <a:r>
              <a:rPr lang="en-US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en-US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0" indent="0">
              <a:buNone/>
            </a:pPr>
            <a:endParaRPr lang="en-US" altLang="zh-CN" sz="26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1John 4:7-12 ESV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6E653-2C8C-EBDC-0E2A-B31B0B9F5CA5}"/>
              </a:ext>
            </a:extLst>
          </p:cNvPr>
          <p:cNvSpPr txBox="1"/>
          <p:nvPr/>
        </p:nvSpPr>
        <p:spPr>
          <a:xfrm>
            <a:off x="0" y="1161597"/>
            <a:ext cx="500974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神是爱，是爱的源头</a:t>
            </a:r>
            <a:endParaRPr lang="en-US" altLang="zh-CN" sz="32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</a:t>
            </a:r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SN 26</a:t>
            </a:r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从神来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神就是爱</a:t>
            </a:r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SN 26</a:t>
            </a:r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神救赎罪人是最大的爱</a:t>
            </a:r>
            <a:endParaRPr lang="en-US" altLang="zh-CN" sz="26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我们当彼此相爱</a:t>
            </a:r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SN 25</a:t>
            </a:r>
            <a:r>
              <a:rPr lang="zh-CN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24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见证神的爱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显明由神而生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证明认识神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神与我们同在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爱神的心得以完全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68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E3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585A6E-43DC-F25E-977E-ED6D0B433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新年献活祭">
            <a:extLst>
              <a:ext uri="{FF2B5EF4-FFF2-40B4-BE49-F238E27FC236}">
                <a16:creationId xmlns:a16="http://schemas.microsoft.com/office/drawing/2014/main" id="{98948B32-DB8E-7A9A-B286-8963D96BA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56" y="0"/>
            <a:ext cx="6415144" cy="6938682"/>
          </a:xfrm>
          <a:prstGeom prst="rect">
            <a:avLst/>
          </a:prstGeom>
          <a:noFill/>
          <a:effectLst>
            <a:softEdge rad="558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72DF11-FC73-FAA2-3B00-08201244BDF1}"/>
              </a:ext>
            </a:extLst>
          </p:cNvPr>
          <p:cNvSpPr txBox="1"/>
          <p:nvPr/>
        </p:nvSpPr>
        <p:spPr>
          <a:xfrm>
            <a:off x="0" y="91439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当作圣洁的活祭献与神</a:t>
            </a:r>
            <a:endParaRPr lang="en-US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altLang="zh-CN" dirty="0"/>
          </a:p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爱神之祭 </a:t>
            </a:r>
            <a:r>
              <a:rPr lang="en-US" altLang="zh-CN" sz="4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  <a:r>
              <a:rPr lang="zh-CN" altLang="en-US" sz="4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以彼此相爱见证爱神</a:t>
            </a:r>
            <a:br>
              <a:rPr lang="en-US" altLang="zh-CN" sz="4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4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Sacrifice to God with Love – </a:t>
            </a:r>
            <a:r>
              <a:rPr lang="en-US" sz="2800" b="1" dirty="0">
                <a:solidFill>
                  <a:srgbClr val="0070C0"/>
                </a:solidFill>
              </a:rPr>
              <a:t>Witness Loving God by Loving </a:t>
            </a:r>
            <a:r>
              <a:rPr lang="en-US" altLang="zh-CN" sz="2800" b="1" dirty="0">
                <a:solidFill>
                  <a:srgbClr val="0070C0"/>
                </a:solidFill>
              </a:rPr>
              <a:t>One</a:t>
            </a:r>
            <a:r>
              <a:rPr lang="en-US" sz="2800" b="1" dirty="0">
                <a:solidFill>
                  <a:srgbClr val="0070C0"/>
                </a:solidFill>
              </a:rPr>
              <a:t> Another</a:t>
            </a:r>
            <a:br>
              <a:rPr lang="en-US" sz="1400" dirty="0">
                <a:solidFill>
                  <a:srgbClr val="0070C0"/>
                </a:solidFill>
              </a:rPr>
            </a:br>
            <a:endParaRPr lang="en-US" altLang="zh-CN" sz="36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一、爱神之祭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-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源自于神先赐予我们的爱</a:t>
            </a:r>
            <a:endParaRPr lang="en-US" altLang="zh-CN" sz="40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        </a:t>
            </a:r>
            <a:r>
              <a:rPr lang="en-US" altLang="zh-CN" sz="2400" dirty="0">
                <a:solidFill>
                  <a:srgbClr val="0070C0"/>
                </a:solidFill>
              </a:rPr>
              <a:t>Sacrifice to God with Love - </a:t>
            </a:r>
            <a:r>
              <a:rPr lang="en-US" sz="2400" dirty="0">
                <a:solidFill>
                  <a:srgbClr val="0070C0"/>
                </a:solidFill>
              </a:rPr>
              <a:t>Stemming from the </a:t>
            </a:r>
            <a:r>
              <a:rPr lang="en-US" altLang="zh-CN" sz="2400" dirty="0">
                <a:solidFill>
                  <a:srgbClr val="0070C0"/>
                </a:solidFill>
              </a:rPr>
              <a:t>L</a:t>
            </a:r>
            <a:r>
              <a:rPr lang="en-US" sz="2400" dirty="0">
                <a:solidFill>
                  <a:srgbClr val="0070C0"/>
                </a:solidFill>
              </a:rPr>
              <a:t>ove God first bestowed upon us</a:t>
            </a:r>
          </a:p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二、爱神之祭 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藉我们彼此相爱显明出来</a:t>
            </a:r>
            <a:endParaRPr lang="en-US" altLang="zh-CN" sz="24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zh-CN" sz="2400" dirty="0">
                <a:solidFill>
                  <a:srgbClr val="0070C0"/>
                </a:solidFill>
              </a:rPr>
              <a:t>Sacrifice to God with Love - </a:t>
            </a:r>
            <a:r>
              <a:rPr lang="en-US" sz="2400" dirty="0">
                <a:solidFill>
                  <a:srgbClr val="0070C0"/>
                </a:solidFill>
              </a:rPr>
              <a:t>Made manifest through our love for one another</a:t>
            </a:r>
            <a:endParaRPr lang="en-US" altLang="zh-CN" sz="24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三、彼此相爱 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我们献上活祭的有力见证</a:t>
            </a:r>
            <a:endParaRPr lang="en-US" altLang="zh-CN" sz="24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        </a:t>
            </a:r>
            <a:r>
              <a:rPr lang="en-US" altLang="zh-CN" sz="2400" dirty="0">
                <a:solidFill>
                  <a:srgbClr val="0070C0"/>
                </a:solidFill>
              </a:rPr>
              <a:t>Love one another - I</a:t>
            </a:r>
            <a:r>
              <a:rPr lang="en-US" sz="2400" dirty="0">
                <a:solidFill>
                  <a:srgbClr val="0070C0"/>
                </a:solidFill>
              </a:rPr>
              <a:t>s a powerful testimony to our offering as living sacrifices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6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E3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F592E-25D1-C294-72E0-D575FD346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7D6EBD-F797-A147-2BF4-FAE80E39024B}"/>
              </a:ext>
            </a:extLst>
          </p:cNvPr>
          <p:cNvSpPr txBox="1"/>
          <p:nvPr/>
        </p:nvSpPr>
        <p:spPr>
          <a:xfrm>
            <a:off x="150607" y="295835"/>
            <a:ext cx="11876442" cy="1077218"/>
          </a:xfrm>
          <a:prstGeom prst="rect">
            <a:avLst/>
          </a:prstGeom>
          <a:solidFill>
            <a:srgbClr val="D8E3CF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一、爱神之祭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-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源自于神先赐予我们的爱</a:t>
            </a:r>
            <a:r>
              <a:rPr lang="en-US" sz="4000" dirty="0">
                <a:solidFill>
                  <a:srgbClr val="0070C0"/>
                </a:solidFill>
              </a:rPr>
              <a:t>             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</a:t>
            </a:r>
            <a:r>
              <a:rPr lang="en-US" altLang="zh-CN" sz="2400" dirty="0">
                <a:solidFill>
                  <a:srgbClr val="0070C0"/>
                </a:solidFill>
              </a:rPr>
              <a:t>Sacrifice to God with Love - </a:t>
            </a:r>
            <a:r>
              <a:rPr lang="en-US" sz="2400" dirty="0">
                <a:solidFill>
                  <a:srgbClr val="0070C0"/>
                </a:solidFill>
              </a:rPr>
              <a:t>Stemming from the </a:t>
            </a:r>
            <a:r>
              <a:rPr lang="en-US" altLang="zh-CN" sz="2400" dirty="0">
                <a:solidFill>
                  <a:srgbClr val="0070C0"/>
                </a:solidFill>
              </a:rPr>
              <a:t>L</a:t>
            </a:r>
            <a:r>
              <a:rPr lang="en-US" sz="2400" dirty="0">
                <a:solidFill>
                  <a:srgbClr val="0070C0"/>
                </a:solidFill>
              </a:rPr>
              <a:t>ove God first bestowed upon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D905B-A402-ACDE-E486-66D3A1894FC1}"/>
              </a:ext>
            </a:extLst>
          </p:cNvPr>
          <p:cNvSpPr txBox="1"/>
          <p:nvPr/>
        </p:nvSpPr>
        <p:spPr>
          <a:xfrm>
            <a:off x="593388" y="1471736"/>
            <a:ext cx="1019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神以完全的爱先爱了我们</a:t>
            </a:r>
            <a:endParaRPr lang="en-US" altLang="zh-CN" sz="32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God loved us first with perfect 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0405B-25E4-BF74-E5C2-7A06DF3BB029}"/>
              </a:ext>
            </a:extLst>
          </p:cNvPr>
          <p:cNvSpPr txBox="1"/>
          <p:nvPr/>
        </p:nvSpPr>
        <p:spPr>
          <a:xfrm>
            <a:off x="5797685" y="2634023"/>
            <a:ext cx="58074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约一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4:19 </a:t>
            </a:r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我们爱，因为神先爱我们。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4A04E-5084-D506-669F-4DCD8C44FAFA}"/>
              </a:ext>
            </a:extLst>
          </p:cNvPr>
          <p:cNvSpPr txBox="1"/>
          <p:nvPr/>
        </p:nvSpPr>
        <p:spPr>
          <a:xfrm>
            <a:off x="5807412" y="3880843"/>
            <a:ext cx="5924144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罗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8  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惟有基督在我们还作罪人的时候为我们死，神的爱就在此向我们显明了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2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34A95-49B8-9D54-1D9E-86B7F4DEA405}"/>
              </a:ext>
            </a:extLst>
          </p:cNvPr>
          <p:cNvSpPr txBox="1"/>
          <p:nvPr/>
        </p:nvSpPr>
        <p:spPr>
          <a:xfrm>
            <a:off x="2227633" y="4266551"/>
            <a:ext cx="3073941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神爱在我们不配的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身份之上！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D7EB8-2107-32BE-850B-1DAA59FA7650}"/>
              </a:ext>
            </a:extLst>
          </p:cNvPr>
          <p:cNvSpPr txBox="1"/>
          <p:nvPr/>
        </p:nvSpPr>
        <p:spPr>
          <a:xfrm>
            <a:off x="2266543" y="2554674"/>
            <a:ext cx="294748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神爱在我们认识爱之先！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40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E3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3FF81-C188-38FC-5F4E-240BD99E2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A88F17-DBA1-8FDA-D556-73003BD92233}"/>
              </a:ext>
            </a:extLst>
          </p:cNvPr>
          <p:cNvSpPr txBox="1"/>
          <p:nvPr/>
        </p:nvSpPr>
        <p:spPr>
          <a:xfrm>
            <a:off x="150607" y="295835"/>
            <a:ext cx="11876442" cy="1077218"/>
          </a:xfrm>
          <a:prstGeom prst="rect">
            <a:avLst/>
          </a:prstGeom>
          <a:solidFill>
            <a:srgbClr val="D8E3CF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一、爱神之祭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-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源自于神先赐予我们的爱</a:t>
            </a:r>
            <a:r>
              <a:rPr lang="en-US" sz="4000" dirty="0">
                <a:solidFill>
                  <a:srgbClr val="0070C0"/>
                </a:solidFill>
              </a:rPr>
              <a:t>             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</a:t>
            </a:r>
            <a:r>
              <a:rPr lang="en-US" altLang="zh-CN" sz="2400" dirty="0">
                <a:solidFill>
                  <a:srgbClr val="0070C0"/>
                </a:solidFill>
              </a:rPr>
              <a:t>Sacrifice to God with Love - </a:t>
            </a:r>
            <a:r>
              <a:rPr lang="en-US" sz="2400" dirty="0">
                <a:solidFill>
                  <a:srgbClr val="0070C0"/>
                </a:solidFill>
              </a:rPr>
              <a:t>Stemming from the </a:t>
            </a:r>
            <a:r>
              <a:rPr lang="en-US" altLang="zh-CN" sz="2400" dirty="0">
                <a:solidFill>
                  <a:srgbClr val="0070C0"/>
                </a:solidFill>
              </a:rPr>
              <a:t>L</a:t>
            </a:r>
            <a:r>
              <a:rPr lang="en-US" sz="2400" dirty="0">
                <a:solidFill>
                  <a:srgbClr val="0070C0"/>
                </a:solidFill>
              </a:rPr>
              <a:t>ove God first bestowed upon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FD07E-86CC-89EE-2DE5-DF89905A14F8}"/>
              </a:ext>
            </a:extLst>
          </p:cNvPr>
          <p:cNvSpPr txBox="1"/>
          <p:nvPr/>
        </p:nvSpPr>
        <p:spPr>
          <a:xfrm>
            <a:off x="593388" y="1471736"/>
            <a:ext cx="1019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爱神是对神爱我们的回应</a:t>
            </a:r>
            <a:endParaRPr lang="en-US" altLang="zh-CN" sz="32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Loving God is a response to God's love for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42138-C6D7-0E2C-D72D-F48506FF5F6F}"/>
              </a:ext>
            </a:extLst>
          </p:cNvPr>
          <p:cNvSpPr txBox="1"/>
          <p:nvPr/>
        </p:nvSpPr>
        <p:spPr>
          <a:xfrm>
            <a:off x="5009744" y="2614569"/>
            <a:ext cx="69163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约一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4:19 </a:t>
            </a:r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我们爱，因为神先爱我们。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8EF39-5F74-D3BD-7BC3-5479032CD778}"/>
              </a:ext>
            </a:extLst>
          </p:cNvPr>
          <p:cNvSpPr txBox="1"/>
          <p:nvPr/>
        </p:nvSpPr>
        <p:spPr>
          <a:xfrm>
            <a:off x="5019471" y="3608467"/>
            <a:ext cx="6965005" cy="31085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创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17:9 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神又对亚伯拉罕说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：「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你和你的后裔必世世代代遵守我的约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。</a:t>
            </a:r>
            <a:endParaRPr lang="en-US" altLang="zh-CN" sz="2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Lao UI" panose="020B0502040204020203" pitchFamily="34" charset="0"/>
            </a:endParaRPr>
          </a:p>
          <a:p>
            <a:endParaRPr lang="en-US" altLang="zh-CN" sz="2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22: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37 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耶稣对他说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：「你要尽心、尽性、尽意爱主―你的神。38 这是诫命中的第一，且是最大的。39 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其次也相仿，就是要爱人如己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5C487-1788-F962-97D6-550467643C64}"/>
              </a:ext>
            </a:extLst>
          </p:cNvPr>
          <p:cNvSpPr txBox="1"/>
          <p:nvPr/>
        </p:nvSpPr>
        <p:spPr>
          <a:xfrm>
            <a:off x="1468876" y="4898848"/>
            <a:ext cx="2782111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神定意我们爱的方向和目标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F421F-B7F6-692C-2D01-FB8E3601592B}"/>
              </a:ext>
            </a:extLst>
          </p:cNvPr>
          <p:cNvSpPr txBox="1"/>
          <p:nvPr/>
        </p:nvSpPr>
        <p:spPr>
          <a:xfrm>
            <a:off x="1498059" y="2506035"/>
            <a:ext cx="27529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神的爱是我们回应爱的榜样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848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E3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D51EA1-812A-A5FA-4CB3-2CF56131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FF690A-85F7-AE66-FB12-9478F8C61AEC}"/>
              </a:ext>
            </a:extLst>
          </p:cNvPr>
          <p:cNvSpPr txBox="1"/>
          <p:nvPr/>
        </p:nvSpPr>
        <p:spPr>
          <a:xfrm>
            <a:off x="150607" y="295835"/>
            <a:ext cx="11876442" cy="1077218"/>
          </a:xfrm>
          <a:prstGeom prst="rect">
            <a:avLst/>
          </a:prstGeom>
          <a:solidFill>
            <a:srgbClr val="D8E3CF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一、爱神之祭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-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源自于神先赐予我们的爱</a:t>
            </a:r>
            <a:r>
              <a:rPr lang="en-US" sz="4000" dirty="0">
                <a:solidFill>
                  <a:srgbClr val="0070C0"/>
                </a:solidFill>
              </a:rPr>
              <a:t>             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</a:t>
            </a:r>
            <a:r>
              <a:rPr lang="en-US" altLang="zh-CN" sz="2400" dirty="0">
                <a:solidFill>
                  <a:srgbClr val="0070C0"/>
                </a:solidFill>
              </a:rPr>
              <a:t>Sacrifice to God with Love - </a:t>
            </a:r>
            <a:r>
              <a:rPr lang="en-US" sz="2400" dirty="0">
                <a:solidFill>
                  <a:srgbClr val="0070C0"/>
                </a:solidFill>
              </a:rPr>
              <a:t>Stemming from the </a:t>
            </a:r>
            <a:r>
              <a:rPr lang="en-US" altLang="zh-CN" sz="2400" dirty="0">
                <a:solidFill>
                  <a:srgbClr val="0070C0"/>
                </a:solidFill>
              </a:rPr>
              <a:t>L</a:t>
            </a:r>
            <a:r>
              <a:rPr lang="en-US" sz="2400" dirty="0">
                <a:solidFill>
                  <a:srgbClr val="0070C0"/>
                </a:solidFill>
              </a:rPr>
              <a:t>ove God first bestowed upon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4555F-29C0-0C9E-960E-06B565125038}"/>
              </a:ext>
            </a:extLst>
          </p:cNvPr>
          <p:cNvSpPr txBox="1"/>
          <p:nvPr/>
        </p:nvSpPr>
        <p:spPr>
          <a:xfrm>
            <a:off x="593388" y="1471736"/>
            <a:ext cx="1019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住在神爱中爱神永不止息</a:t>
            </a:r>
            <a:endParaRPr lang="en-US" altLang="zh-CN" sz="32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Abide in God's love and love God without ceasing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1DE5EE-49A6-5212-8279-F532A8BE8F08}"/>
              </a:ext>
            </a:extLst>
          </p:cNvPr>
          <p:cNvSpPr txBox="1"/>
          <p:nvPr/>
        </p:nvSpPr>
        <p:spPr>
          <a:xfrm>
            <a:off x="5933871" y="2458926"/>
            <a:ext cx="563231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15: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 我爱你们，正如父爱我一样；你们要常在我的爱里。10 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你们若遵守我的命令，就常在我的爱里，正如我遵守了我父的命令，常在他的爱里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39530-68C2-CD62-D30C-4D466EF7ED30}"/>
              </a:ext>
            </a:extLst>
          </p:cNvPr>
          <p:cNvSpPr txBox="1"/>
          <p:nvPr/>
        </p:nvSpPr>
        <p:spPr>
          <a:xfrm>
            <a:off x="5924145" y="4892518"/>
            <a:ext cx="5330756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罗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12:1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将身体献上，当作活祭，是圣洁的，是神所喜悦的；你们如此事奉乃是理所当然的。</a:t>
            </a:r>
            <a:endParaRPr lang="en-US" altLang="zh-CN" sz="2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3C759-5C80-2211-FA9B-762BE4B55926}"/>
              </a:ext>
            </a:extLst>
          </p:cNvPr>
          <p:cNvSpPr txBox="1"/>
          <p:nvPr/>
        </p:nvSpPr>
        <p:spPr>
          <a:xfrm>
            <a:off x="2091447" y="5054491"/>
            <a:ext cx="2782111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献上活祭 </a:t>
            </a:r>
            <a:r>
              <a:rPr lang="en-US" altLang="zh-CN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</a:p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爱神永不止息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7D1D4-1D04-1007-0040-BF0AD41F8B62}"/>
              </a:ext>
            </a:extLst>
          </p:cNvPr>
          <p:cNvSpPr txBox="1"/>
          <p:nvPr/>
        </p:nvSpPr>
        <p:spPr>
          <a:xfrm>
            <a:off x="2149812" y="2758954"/>
            <a:ext cx="27529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神的同在 </a:t>
            </a:r>
            <a:r>
              <a:rPr lang="en-US" altLang="zh-CN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</a:p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常在神的爱里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549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E3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5BB56-A837-0EAE-BBEE-0232E8564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BEAC05-5240-977C-26B8-3E74B302C80E}"/>
              </a:ext>
            </a:extLst>
          </p:cNvPr>
          <p:cNvSpPr txBox="1"/>
          <p:nvPr/>
        </p:nvSpPr>
        <p:spPr>
          <a:xfrm>
            <a:off x="150607" y="295835"/>
            <a:ext cx="11876442" cy="1077218"/>
          </a:xfrm>
          <a:prstGeom prst="rect">
            <a:avLst/>
          </a:prstGeom>
          <a:solidFill>
            <a:srgbClr val="D8E3CF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二、爱神之祭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–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藉我们彼此相爱显明出来</a:t>
            </a:r>
            <a:r>
              <a:rPr lang="en-US" sz="4000" dirty="0">
                <a:solidFill>
                  <a:srgbClr val="0070C0"/>
                </a:solidFill>
              </a:rPr>
              <a:t>             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</a:t>
            </a:r>
            <a:r>
              <a:rPr lang="en-US" altLang="zh-CN" sz="2400" dirty="0">
                <a:solidFill>
                  <a:srgbClr val="0070C0"/>
                </a:solidFill>
              </a:rPr>
              <a:t>Sacrifice to God with Love - </a:t>
            </a:r>
            <a:r>
              <a:rPr lang="en-US" sz="2400" dirty="0">
                <a:solidFill>
                  <a:srgbClr val="0070C0"/>
                </a:solidFill>
              </a:rPr>
              <a:t>Made manifest through our love for one another</a:t>
            </a:r>
            <a:endParaRPr lang="en-US" altLang="zh-CN" sz="24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C18CA-C149-A49C-98E5-0C0017091262}"/>
              </a:ext>
            </a:extLst>
          </p:cNvPr>
          <p:cNvSpPr txBox="1"/>
          <p:nvPr/>
        </p:nvSpPr>
        <p:spPr>
          <a:xfrm>
            <a:off x="593388" y="1471736"/>
            <a:ext cx="1019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向世界显明看不见的神</a:t>
            </a:r>
            <a:endParaRPr lang="en-US" altLang="zh-CN" sz="32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Revealing the Invisible God to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5029B-F311-1785-9464-246F1BEC1B2D}"/>
              </a:ext>
            </a:extLst>
          </p:cNvPr>
          <p:cNvSpPr txBox="1"/>
          <p:nvPr/>
        </p:nvSpPr>
        <p:spPr>
          <a:xfrm>
            <a:off x="5593403" y="2468653"/>
            <a:ext cx="568095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约一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12 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从来没有人见过神，我们若彼此相爱，神就住在我们里面，爱他的心在我们里面得以完全了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FAED6-B2D2-1B5C-5830-147A7FAC4E74}"/>
              </a:ext>
            </a:extLst>
          </p:cNvPr>
          <p:cNvSpPr txBox="1"/>
          <p:nvPr/>
        </p:nvSpPr>
        <p:spPr>
          <a:xfrm>
            <a:off x="5554493" y="4756331"/>
            <a:ext cx="5632315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13:35 </a:t>
            </a:r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你们若有彼此相爱的心，众人因此就认出你们是我的门徒了。</a:t>
            </a:r>
            <a:endParaRPr lang="en-US" altLang="zh-CN" sz="2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7EEAB-85F1-3279-1512-7ED06D898D76}"/>
              </a:ext>
            </a:extLst>
          </p:cNvPr>
          <p:cNvSpPr txBox="1"/>
          <p:nvPr/>
        </p:nvSpPr>
        <p:spPr>
          <a:xfrm>
            <a:off x="2276271" y="4762661"/>
            <a:ext cx="2354095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藉彼此相爱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显明神的作为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5960D-0F19-38CB-F54F-8E9C5ACF32BB}"/>
              </a:ext>
            </a:extLst>
          </p:cNvPr>
          <p:cNvSpPr txBox="1"/>
          <p:nvPr/>
        </p:nvSpPr>
        <p:spPr>
          <a:xfrm>
            <a:off x="2315182" y="2681133"/>
            <a:ext cx="229572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藉彼此相爱让人认识神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20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E3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DBCFA-10A4-4237-380C-F23C28B91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0A6781-AA34-CFCC-6C2E-E36033514FA8}"/>
              </a:ext>
            </a:extLst>
          </p:cNvPr>
          <p:cNvSpPr txBox="1"/>
          <p:nvPr/>
        </p:nvSpPr>
        <p:spPr>
          <a:xfrm>
            <a:off x="150607" y="295835"/>
            <a:ext cx="11876442" cy="1077218"/>
          </a:xfrm>
          <a:prstGeom prst="rect">
            <a:avLst/>
          </a:prstGeom>
          <a:solidFill>
            <a:srgbClr val="D8E3CF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二、爱神之祭</a:t>
            </a:r>
            <a:r>
              <a:rPr lang="en-US" altLang="zh-CN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– 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藉我们彼此相爱显明出来</a:t>
            </a:r>
            <a:r>
              <a:rPr lang="en-US" sz="4000" dirty="0">
                <a:solidFill>
                  <a:srgbClr val="0070C0"/>
                </a:solidFill>
              </a:rPr>
              <a:t>             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</a:t>
            </a:r>
            <a:r>
              <a:rPr lang="en-US" altLang="zh-CN" sz="2400" dirty="0">
                <a:solidFill>
                  <a:srgbClr val="0070C0"/>
                </a:solidFill>
              </a:rPr>
              <a:t>Sacrifice to God with Love - </a:t>
            </a:r>
            <a:r>
              <a:rPr lang="en-US" sz="2400" dirty="0">
                <a:solidFill>
                  <a:srgbClr val="0070C0"/>
                </a:solidFill>
              </a:rPr>
              <a:t>Made manifest through our love for one another</a:t>
            </a:r>
            <a:endParaRPr lang="en-US" altLang="zh-CN" sz="24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F58A1-48BE-B7ED-64D8-7F7C229C8E76}"/>
              </a:ext>
            </a:extLst>
          </p:cNvPr>
          <p:cNvSpPr txBox="1"/>
          <p:nvPr/>
        </p:nvSpPr>
        <p:spPr>
          <a:xfrm>
            <a:off x="593388" y="1471736"/>
            <a:ext cx="1019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向神献上神最喜悦的祭</a:t>
            </a:r>
            <a:endParaRPr lang="en-US" altLang="zh-CN" sz="32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     Offer the sacrifice that pleases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24F67-E4A6-0375-7FB6-5268A2F84CBD}"/>
              </a:ext>
            </a:extLst>
          </p:cNvPr>
          <p:cNvSpPr txBox="1"/>
          <p:nvPr/>
        </p:nvSpPr>
        <p:spPr>
          <a:xfrm>
            <a:off x="5564222" y="4783837"/>
            <a:ext cx="603114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来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13: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16 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只是不可忘记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行善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捐输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的事，因为这样的祭是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神所喜悦</a:t>
            </a:r>
            <a:r>
              <a:rPr lang="en-US" sz="28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zh-CN" altLang="en-US" sz="2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87F63-1721-40A6-B84C-4DC07640F5B7}"/>
              </a:ext>
            </a:extLst>
          </p:cNvPr>
          <p:cNvSpPr txBox="1"/>
          <p:nvPr/>
        </p:nvSpPr>
        <p:spPr>
          <a:xfrm>
            <a:off x="5544766" y="2684340"/>
            <a:ext cx="5953328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罗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12:1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将身体献上，当作活祭，是圣洁的，是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神所喜悦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的；你们如此事奉乃是理所当然的。</a:t>
            </a:r>
            <a:endParaRPr lang="en-US" altLang="zh-CN" sz="2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BC43B-41FC-6A2B-70FD-F8D6FF7EA58A}"/>
              </a:ext>
            </a:extLst>
          </p:cNvPr>
          <p:cNvSpPr txBox="1"/>
          <p:nvPr/>
        </p:nvSpPr>
        <p:spPr>
          <a:xfrm>
            <a:off x="1439693" y="2904679"/>
            <a:ext cx="3219856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神所喜悦的祭</a:t>
            </a:r>
            <a:r>
              <a:rPr lang="en-US" altLang="zh-CN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–</a:t>
            </a:r>
          </a:p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爱的心灵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E1F22-D51A-C10D-7A3A-CF3189A3E380}"/>
              </a:ext>
            </a:extLst>
          </p:cNvPr>
          <p:cNvSpPr txBox="1"/>
          <p:nvPr/>
        </p:nvSpPr>
        <p:spPr>
          <a:xfrm>
            <a:off x="1488329" y="4830947"/>
            <a:ext cx="318094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神所喜悦的祭</a:t>
            </a:r>
            <a:r>
              <a:rPr lang="en-US" altLang="zh-CN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</a:p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爱的行动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661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18824</TotalTime>
  <Words>1158</Words>
  <Application>Microsoft Office PowerPoint</Application>
  <PresentationFormat>Widescreen</PresentationFormat>
  <Paragraphs>118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KaiTi</vt:lpstr>
      <vt:lpstr>Aptos</vt:lpstr>
      <vt:lpstr>Aptos Display</vt:lpstr>
      <vt:lpstr>Arial</vt:lpstr>
      <vt:lpstr>Office Theme</vt:lpstr>
      <vt:lpstr>爱神之祭 – 以彼此相爱见证爱神  Sacrifice to God with Love – Witness Loving God by Loving One Another   (约翰一书4:7-12) 7/12/2026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Hongming Wang</dc:creator>
  <cp:lastModifiedBy>Hongming Wang</cp:lastModifiedBy>
  <cp:revision>214</cp:revision>
  <dcterms:created xsi:type="dcterms:W3CDTF">2025-12-23T14:50:38Z</dcterms:created>
  <dcterms:modified xsi:type="dcterms:W3CDTF">2026-07-10T21:21:22Z</dcterms:modified>
</cp:coreProperties>
</file>